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1745" r:id="rId3"/>
    <p:sldId id="2066" r:id="rId4"/>
    <p:sldId id="2104" r:id="rId5"/>
    <p:sldId id="2105" r:id="rId6"/>
    <p:sldId id="2011" r:id="rId7"/>
    <p:sldId id="2051" r:id="rId8"/>
    <p:sldId id="1900" r:id="rId9"/>
    <p:sldId id="257" r:id="rId10"/>
    <p:sldId id="2036" r:id="rId11"/>
    <p:sldId id="259" r:id="rId12"/>
    <p:sldId id="1901" r:id="rId13"/>
    <p:sldId id="1893" r:id="rId14"/>
    <p:sldId id="1970" r:id="rId15"/>
    <p:sldId id="2032" r:id="rId16"/>
    <p:sldId id="1941" r:id="rId17"/>
    <p:sldId id="339" r:id="rId18"/>
    <p:sldId id="2089" r:id="rId19"/>
    <p:sldId id="2103" r:id="rId20"/>
    <p:sldId id="2088" r:id="rId21"/>
    <p:sldId id="2102" r:id="rId22"/>
    <p:sldId id="2087" r:id="rId23"/>
    <p:sldId id="2101" r:id="rId24"/>
    <p:sldId id="391" r:id="rId2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>
      <p:cViewPr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5b-1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165555" y="18591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reas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pres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7985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fis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lei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ly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D775BE9-9855-4629-9755-6AEA6CEAD53F}"/>
              </a:ext>
            </a:extLst>
          </p:cNvPr>
          <p:cNvCxnSpPr/>
          <p:nvPr/>
        </p:nvCxnSpPr>
        <p:spPr>
          <a:xfrm>
            <a:off x="1752600" y="2051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49133B-8015-4EDC-91EA-B02D389987C8}"/>
              </a:ext>
            </a:extLst>
          </p:cNvPr>
          <p:cNvCxnSpPr/>
          <p:nvPr/>
        </p:nvCxnSpPr>
        <p:spPr>
          <a:xfrm>
            <a:off x="1647825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7929D7A-9E90-4B3D-92F4-5E0CDCF32EA2}"/>
              </a:ext>
            </a:extLst>
          </p:cNvPr>
          <p:cNvCxnSpPr/>
          <p:nvPr/>
        </p:nvCxnSpPr>
        <p:spPr>
          <a:xfrm>
            <a:off x="5536732" y="1992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3C60260-E59A-41E1-9AB8-185FB117ECD7}"/>
              </a:ext>
            </a:extLst>
          </p:cNvPr>
          <p:cNvCxnSpPr/>
          <p:nvPr/>
        </p:nvCxnSpPr>
        <p:spPr>
          <a:xfrm>
            <a:off x="9763125" y="194786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7E5A045-A8C4-4520-BED3-6F338C7C4F75}"/>
              </a:ext>
            </a:extLst>
          </p:cNvPr>
          <p:cNvCxnSpPr/>
          <p:nvPr/>
        </p:nvCxnSpPr>
        <p:spPr>
          <a:xfrm>
            <a:off x="1162050" y="2051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779B477-A6A8-49C3-87CE-445CE9E79F9B}"/>
              </a:ext>
            </a:extLst>
          </p:cNvPr>
          <p:cNvCxnSpPr/>
          <p:nvPr/>
        </p:nvCxnSpPr>
        <p:spPr>
          <a:xfrm>
            <a:off x="5438775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F56278C-8071-A1B8-D7FF-BCD8A7AD83EB}"/>
              </a:ext>
            </a:extLst>
          </p:cNvPr>
          <p:cNvCxnSpPr/>
          <p:nvPr/>
        </p:nvCxnSpPr>
        <p:spPr>
          <a:xfrm>
            <a:off x="9505950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assure に対する画像結果">
            <a:extLst>
              <a:ext uri="{FF2B5EF4-FFF2-40B4-BE49-F238E27FC236}">
                <a16:creationId xmlns:a16="http://schemas.microsoft.com/office/drawing/2014/main" id="{66F316E6-2DD1-46C9-1EB8-99ECDEF84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8" y="82397"/>
            <a:ext cx="2807494" cy="186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ssure child に対する画像結果">
            <a:extLst>
              <a:ext uri="{FF2B5EF4-FFF2-40B4-BE49-F238E27FC236}">
                <a16:creationId xmlns:a16="http://schemas.microsoft.com/office/drawing/2014/main" id="{3470E07E-5860-F26C-B84F-501ACA99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77" y="19426"/>
            <a:ext cx="2970345" cy="199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losure clipart に対する画像結果">
            <a:extLst>
              <a:ext uri="{FF2B5EF4-FFF2-40B4-BE49-F238E27FC236}">
                <a16:creationId xmlns:a16="http://schemas.microsoft.com/office/drawing/2014/main" id="{C2BF4BFA-86B6-B34A-2860-BAAF1C5F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457" y="-160564"/>
            <a:ext cx="2088058" cy="21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ensure clipart に対する画像結果">
            <a:extLst>
              <a:ext uri="{FF2B5EF4-FFF2-40B4-BE49-F238E27FC236}">
                <a16:creationId xmlns:a16="http://schemas.microsoft.com/office/drawing/2014/main" id="{FD7A7FCA-86C3-A092-7195-29997911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725413"/>
            <a:ext cx="2143126" cy="228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issure clipart に対する画像結果">
            <a:extLst>
              <a:ext uri="{FF2B5EF4-FFF2-40B4-BE49-F238E27FC236}">
                <a16:creationId xmlns:a16="http://schemas.microsoft.com/office/drawing/2014/main" id="{642A6B05-665B-22D8-E3F9-AEE8ADA9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2733590"/>
            <a:ext cx="3425777" cy="22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eisurely clipart に対する画像結果">
            <a:extLst>
              <a:ext uri="{FF2B5EF4-FFF2-40B4-BE49-F238E27FC236}">
                <a16:creationId xmlns:a16="http://schemas.microsoft.com/office/drawing/2014/main" id="{E36B547D-AF75-2940-E26D-269D4B57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52" y="3033714"/>
            <a:ext cx="2088058" cy="189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7CD92C0-4D1C-98CB-2679-D11542B7452F}"/>
              </a:ext>
            </a:extLst>
          </p:cNvPr>
          <p:cNvCxnSpPr/>
          <p:nvPr/>
        </p:nvCxnSpPr>
        <p:spPr>
          <a:xfrm>
            <a:off x="10611251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6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91781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compo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enclo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overexpo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495303" y="4865834"/>
            <a:ext cx="116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disclo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displea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countermea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1C9D7E1-3C47-4E04-8898-9B4822EBE093}"/>
              </a:ext>
            </a:extLst>
          </p:cNvPr>
          <p:cNvCxnSpPr/>
          <p:nvPr/>
        </p:nvCxnSpPr>
        <p:spPr>
          <a:xfrm>
            <a:off x="129540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E5255B8-A80A-4BF3-B318-679C662B8267}"/>
              </a:ext>
            </a:extLst>
          </p:cNvPr>
          <p:cNvCxnSpPr/>
          <p:nvPr/>
        </p:nvCxnSpPr>
        <p:spPr>
          <a:xfrm>
            <a:off x="198120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E39BFF8-FAA8-498D-84F9-1900D59F3FE2}"/>
              </a:ext>
            </a:extLst>
          </p:cNvPr>
          <p:cNvCxnSpPr/>
          <p:nvPr/>
        </p:nvCxnSpPr>
        <p:spPr>
          <a:xfrm>
            <a:off x="5267325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7E59564-C174-4B7F-B714-1242E7FB4070}"/>
              </a:ext>
            </a:extLst>
          </p:cNvPr>
          <p:cNvCxnSpPr/>
          <p:nvPr/>
        </p:nvCxnSpPr>
        <p:spPr>
          <a:xfrm>
            <a:off x="10201275" y="19178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9D6029D-F792-48E6-8688-DE5801BE78EF}"/>
              </a:ext>
            </a:extLst>
          </p:cNvPr>
          <p:cNvCxnSpPr/>
          <p:nvPr/>
        </p:nvCxnSpPr>
        <p:spPr>
          <a:xfrm>
            <a:off x="1562100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D19D409-78D3-47E5-AF13-79BD6315FA3E}"/>
              </a:ext>
            </a:extLst>
          </p:cNvPr>
          <p:cNvCxnSpPr/>
          <p:nvPr/>
        </p:nvCxnSpPr>
        <p:spPr>
          <a:xfrm>
            <a:off x="6096000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2717CEC-8D45-4831-867F-1C36D29691BF}"/>
              </a:ext>
            </a:extLst>
          </p:cNvPr>
          <p:cNvCxnSpPr/>
          <p:nvPr/>
        </p:nvCxnSpPr>
        <p:spPr>
          <a:xfrm>
            <a:off x="10868025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EB0140F-F900-4F54-BDE9-DFB16BA99F31}"/>
              </a:ext>
            </a:extLst>
          </p:cNvPr>
          <p:cNvCxnSpPr/>
          <p:nvPr/>
        </p:nvCxnSpPr>
        <p:spPr>
          <a:xfrm>
            <a:off x="8763000" y="19178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7D7FE4F-D57C-4B07-AA00-928CEF7D98DA}"/>
              </a:ext>
            </a:extLst>
          </p:cNvPr>
          <p:cNvCxnSpPr/>
          <p:nvPr/>
        </p:nvCxnSpPr>
        <p:spPr>
          <a:xfrm>
            <a:off x="9591675" y="19178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8660AE-D2C5-C84E-A490-91C775BF2F9D}"/>
              </a:ext>
            </a:extLst>
          </p:cNvPr>
          <p:cNvSpPr txBox="1"/>
          <p:nvPr/>
        </p:nvSpPr>
        <p:spPr>
          <a:xfrm>
            <a:off x="495302" y="4865834"/>
            <a:ext cx="116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disclo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displea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countermea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3089848-AC63-FE68-8B04-957DD3B3AEEE}"/>
              </a:ext>
            </a:extLst>
          </p:cNvPr>
          <p:cNvCxnSpPr/>
          <p:nvPr/>
        </p:nvCxnSpPr>
        <p:spPr>
          <a:xfrm>
            <a:off x="5991225" y="483921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1DB0F6D-B3D3-AC40-2160-0AEBA35F45B9}"/>
              </a:ext>
            </a:extLst>
          </p:cNvPr>
          <p:cNvCxnSpPr/>
          <p:nvPr/>
        </p:nvCxnSpPr>
        <p:spPr>
          <a:xfrm>
            <a:off x="5000625" y="487399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9D3D313-D789-080D-7AF0-FC8B82E15549}"/>
              </a:ext>
            </a:extLst>
          </p:cNvPr>
          <p:cNvCxnSpPr/>
          <p:nvPr/>
        </p:nvCxnSpPr>
        <p:spPr>
          <a:xfrm>
            <a:off x="9172575" y="482153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F168712-787E-0E4E-5036-C42BEA5C507E}"/>
              </a:ext>
            </a:extLst>
          </p:cNvPr>
          <p:cNvCxnSpPr/>
          <p:nvPr/>
        </p:nvCxnSpPr>
        <p:spPr>
          <a:xfrm>
            <a:off x="9886950" y="481532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B0C33D3-D310-CC99-29DF-E3164ACCB22B}"/>
              </a:ext>
            </a:extLst>
          </p:cNvPr>
          <p:cNvCxnSpPr/>
          <p:nvPr/>
        </p:nvCxnSpPr>
        <p:spPr>
          <a:xfrm>
            <a:off x="10934700" y="487399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omposure に対する画像結果">
            <a:extLst>
              <a:ext uri="{FF2B5EF4-FFF2-40B4-BE49-F238E27FC236}">
                <a16:creationId xmlns:a16="http://schemas.microsoft.com/office/drawing/2014/main" id="{FE305E8B-498D-51B0-8DE3-B9D09DC3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2" y="161589"/>
            <a:ext cx="2465816" cy="17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losure  に対する画像結果">
            <a:extLst>
              <a:ext uri="{FF2B5EF4-FFF2-40B4-BE49-F238E27FC236}">
                <a16:creationId xmlns:a16="http://schemas.microsoft.com/office/drawing/2014/main" id="{AA06194F-DF9A-9C5A-1BD4-B820DF10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13312"/>
            <a:ext cx="2846825" cy="2003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verexposure clipart に対する画像結果">
            <a:extLst>
              <a:ext uri="{FF2B5EF4-FFF2-40B4-BE49-F238E27FC236}">
                <a16:creationId xmlns:a16="http://schemas.microsoft.com/office/drawing/2014/main" id="{9424DCA6-884C-8E2A-3016-18AC6054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54" y="124110"/>
            <a:ext cx="1483842" cy="17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sclosure clipart に対する画像結果">
            <a:extLst>
              <a:ext uri="{FF2B5EF4-FFF2-40B4-BE49-F238E27FC236}">
                <a16:creationId xmlns:a16="http://schemas.microsoft.com/office/drawing/2014/main" id="{271E06B2-DAC0-233A-F55C-055DC6D4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3" y="2754196"/>
            <a:ext cx="2185987" cy="218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ispleasure に対する画像結果">
            <a:extLst>
              <a:ext uri="{FF2B5EF4-FFF2-40B4-BE49-F238E27FC236}">
                <a16:creationId xmlns:a16="http://schemas.microsoft.com/office/drawing/2014/main" id="{55D7B4BB-AEB3-5859-DC9D-43FC144C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70" y="2829018"/>
            <a:ext cx="2719384" cy="1974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ountermeasure clipart に対する画像結果">
            <a:extLst>
              <a:ext uri="{FF2B5EF4-FFF2-40B4-BE49-F238E27FC236}">
                <a16:creationId xmlns:a16="http://schemas.microsoft.com/office/drawing/2014/main" id="{D9C05EB0-9CF9-7826-66BD-27A0F291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338" y="2941914"/>
            <a:ext cx="2277873" cy="18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66E1D50-AE7D-681D-180F-8E05D4768555}"/>
              </a:ext>
            </a:extLst>
          </p:cNvPr>
          <p:cNvCxnSpPr/>
          <p:nvPr/>
        </p:nvCxnSpPr>
        <p:spPr>
          <a:xfrm>
            <a:off x="2234264" y="199025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7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55" name="Picture 2" descr="sure clipart に対する画像結果">
            <a:extLst>
              <a:ext uri="{FF2B5EF4-FFF2-40B4-BE49-F238E27FC236}">
                <a16:creationId xmlns:a16="http://schemas.microsoft.com/office/drawing/2014/main" id="{CCBB1833-A2A8-366E-CE0D-A473B3E8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39" y="525203"/>
            <a:ext cx="994015" cy="10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unsure clipart に対する画像結果">
            <a:extLst>
              <a:ext uri="{FF2B5EF4-FFF2-40B4-BE49-F238E27FC236}">
                <a16:creationId xmlns:a16="http://schemas.microsoft.com/office/drawing/2014/main" id="{229E6082-78EF-6913-FC8F-3790D5A88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5" y="183216"/>
            <a:ext cx="1461674" cy="16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ensure clipart に対する画像結果">
            <a:extLst>
              <a:ext uri="{FF2B5EF4-FFF2-40B4-BE49-F238E27FC236}">
                <a16:creationId xmlns:a16="http://schemas.microsoft.com/office/drawing/2014/main" id="{DA2199D1-8378-BA87-2988-26ECEB17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" y="384532"/>
            <a:ext cx="1395402" cy="15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assure clipart に対する画像結果">
            <a:extLst>
              <a:ext uri="{FF2B5EF4-FFF2-40B4-BE49-F238E27FC236}">
                <a16:creationId xmlns:a16="http://schemas.microsoft.com/office/drawing/2014/main" id="{5D30CBF2-1217-CB53-587F-417E9CFB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03" y="120151"/>
            <a:ext cx="1735386" cy="167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measure に対する画像結果">
            <a:extLst>
              <a:ext uri="{FF2B5EF4-FFF2-40B4-BE49-F238E27FC236}">
                <a16:creationId xmlns:a16="http://schemas.microsoft.com/office/drawing/2014/main" id="{6E90873E-37AF-4F30-32F8-7735BA36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72" y="146626"/>
            <a:ext cx="1573089" cy="1573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insure clipart に対する画像結果">
            <a:extLst>
              <a:ext uri="{FF2B5EF4-FFF2-40B4-BE49-F238E27FC236}">
                <a16:creationId xmlns:a16="http://schemas.microsoft.com/office/drawing/2014/main" id="{0222D932-8712-90E7-4E12-A608CD53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36" y="189587"/>
            <a:ext cx="1985823" cy="15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eassure に対する画像結果">
            <a:extLst>
              <a:ext uri="{FF2B5EF4-FFF2-40B4-BE49-F238E27FC236}">
                <a16:creationId xmlns:a16="http://schemas.microsoft.com/office/drawing/2014/main" id="{D87A5CEF-5122-7C7B-FD80-0857F8D9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743"/>
            <a:ext cx="1866724" cy="124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ressure child に対する画像結果">
            <a:extLst>
              <a:ext uri="{FF2B5EF4-FFF2-40B4-BE49-F238E27FC236}">
                <a16:creationId xmlns:a16="http://schemas.microsoft.com/office/drawing/2014/main" id="{3A4BF588-C5E1-D6B1-F46F-791959EF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44" y="2422345"/>
            <a:ext cx="2095856" cy="1405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losure clipart に対する画像結果">
            <a:extLst>
              <a:ext uri="{FF2B5EF4-FFF2-40B4-BE49-F238E27FC236}">
                <a16:creationId xmlns:a16="http://schemas.microsoft.com/office/drawing/2014/main" id="{6501DFB8-FE81-6349-BF18-EC0E1D49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27" y="2490557"/>
            <a:ext cx="1395199" cy="14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censure clipart に対する画像結果">
            <a:extLst>
              <a:ext uri="{FF2B5EF4-FFF2-40B4-BE49-F238E27FC236}">
                <a16:creationId xmlns:a16="http://schemas.microsoft.com/office/drawing/2014/main" id="{7D394F1B-0976-5376-3E47-2226D050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96" y="2378763"/>
            <a:ext cx="1419417" cy="1516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fissure clipart に対する画像結果">
            <a:extLst>
              <a:ext uri="{FF2B5EF4-FFF2-40B4-BE49-F238E27FC236}">
                <a16:creationId xmlns:a16="http://schemas.microsoft.com/office/drawing/2014/main" id="{7636920F-75BA-DC90-FF34-10F08D5B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32" y="2460917"/>
            <a:ext cx="2366966" cy="15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leisurely clipart に対する画像結果">
            <a:extLst>
              <a:ext uri="{FF2B5EF4-FFF2-40B4-BE49-F238E27FC236}">
                <a16:creationId xmlns:a16="http://schemas.microsoft.com/office/drawing/2014/main" id="{E1A1F83C-14A8-6976-BEE2-8716158F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22" y="2412930"/>
            <a:ext cx="1674706" cy="151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omposure に対する画像結果">
            <a:extLst>
              <a:ext uri="{FF2B5EF4-FFF2-40B4-BE49-F238E27FC236}">
                <a16:creationId xmlns:a16="http://schemas.microsoft.com/office/drawing/2014/main" id="{3C3C016F-9143-7956-E31F-E8ACF792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28" y="4618300"/>
            <a:ext cx="1703481" cy="12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enclosure  に対する画像結果">
            <a:extLst>
              <a:ext uri="{FF2B5EF4-FFF2-40B4-BE49-F238E27FC236}">
                <a16:creationId xmlns:a16="http://schemas.microsoft.com/office/drawing/2014/main" id="{2C6EDD07-60DD-06C1-CA2C-6DC2607A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59" y="4618300"/>
            <a:ext cx="1968597" cy="138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overexposure clipart に対する画像結果">
            <a:extLst>
              <a:ext uri="{FF2B5EF4-FFF2-40B4-BE49-F238E27FC236}">
                <a16:creationId xmlns:a16="http://schemas.microsoft.com/office/drawing/2014/main" id="{BFDFB55C-0EDF-B18B-B27A-B45A5C97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61" y="4424627"/>
            <a:ext cx="1259317" cy="147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disclosure clipart に対する画像結果">
            <a:extLst>
              <a:ext uri="{FF2B5EF4-FFF2-40B4-BE49-F238E27FC236}">
                <a16:creationId xmlns:a16="http://schemas.microsoft.com/office/drawing/2014/main" id="{E337A383-C7A4-2CE1-5630-6197302D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" y="4554775"/>
            <a:ext cx="1259317" cy="1259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ispleasure に対する画像結果">
            <a:extLst>
              <a:ext uri="{FF2B5EF4-FFF2-40B4-BE49-F238E27FC236}">
                <a16:creationId xmlns:a16="http://schemas.microsoft.com/office/drawing/2014/main" id="{2ED2ABCA-D926-1E4D-71A7-73C10CDF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95" y="4481668"/>
            <a:ext cx="2170728" cy="1576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2" descr="countermeasure clipart に対する画像結果">
            <a:extLst>
              <a:ext uri="{FF2B5EF4-FFF2-40B4-BE49-F238E27FC236}">
                <a16:creationId xmlns:a16="http://schemas.microsoft.com/office/drawing/2014/main" id="{32132535-8208-B254-51AD-967DEF1D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20" y="4597660"/>
            <a:ext cx="1674706" cy="13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&lt;sure&gt;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8" y="1381217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Complete sentences.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policeman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kind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reassured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during his visit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couple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the old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028824" y="177075"/>
            <a:ext cx="902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kind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policeman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reassured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couple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during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visit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 insurance に対する画像結果">
            <a:extLst>
              <a:ext uri="{FF2B5EF4-FFF2-40B4-BE49-F238E27FC236}">
                <a16:creationId xmlns:a16="http://schemas.microsoft.com/office/drawing/2014/main" id="{F8FE3055-0C9B-ED07-85D8-5C47AD193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r="9627" b="-1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Freeform: Shape 7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85" name="Freeform: Shape 8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801435" y="2871982"/>
            <a:ext cx="481995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177508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 insurance に対する画像結果">
            <a:extLst>
              <a:ext uri="{FF2B5EF4-FFF2-40B4-BE49-F238E27FC236}">
                <a16:creationId xmlns:a16="http://schemas.microsoft.com/office/drawing/2014/main" id="{F8FE3055-0C9B-ED07-85D8-5C47AD193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r="9627" b="-1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Freeform: Shape 7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85" name="Freeform: Shape 8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801435" y="2871982"/>
            <a:ext cx="481995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Ensure that you are insured before driving the car.</a:t>
            </a:r>
          </a:p>
        </p:txBody>
      </p:sp>
    </p:spTree>
    <p:extLst>
      <p:ext uri="{BB962C8B-B14F-4D97-AF65-F5344CB8AC3E}">
        <p14:creationId xmlns:p14="http://schemas.microsoft.com/office/powerpoint/2010/main" val="150873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9" y="523196"/>
            <a:ext cx="4840494" cy="3113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Prepositions and prepositional phrases.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637596" y="2064292"/>
            <a:ext cx="3965050" cy="2729416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D87B7D3-518D-43AF-ABB7-280E61B8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ady displeasure に対する画像結果">
            <a:extLst>
              <a:ext uri="{FF2B5EF4-FFF2-40B4-BE49-F238E27FC236}">
                <a16:creationId xmlns:a16="http://schemas.microsoft.com/office/drawing/2014/main" id="{C9B72802-D4C2-FF77-56A9-0CEB36CDE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26657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7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5000" b="1">
                <a:latin typeface="+mj-lt"/>
                <a:ea typeface="+mj-ea"/>
                <a:cs typeface="+mj-cs"/>
              </a:rPr>
              <a:t>“I’m sure that can’t be true,” she said with displeasure.</a:t>
            </a:r>
            <a:endParaRPr kumimoji="1" lang="en-US" altLang="ja-JP" sz="5000" b="1">
              <a:latin typeface="+mj-lt"/>
              <a:ea typeface="+mj-ea"/>
              <a:cs typeface="+mj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ady displeasure に対する画像結果">
            <a:extLst>
              <a:ext uri="{FF2B5EF4-FFF2-40B4-BE49-F238E27FC236}">
                <a16:creationId xmlns:a16="http://schemas.microsoft.com/office/drawing/2014/main" id="{C9B72802-D4C2-FF77-56A9-0CEB36CDE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26657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69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38881" y="119743"/>
            <a:ext cx="10909640" cy="1913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easure chiffon maker に対する画像結果">
            <a:extLst>
              <a:ext uri="{FF2B5EF4-FFF2-40B4-BE49-F238E27FC236}">
                <a16:creationId xmlns:a16="http://schemas.microsoft.com/office/drawing/2014/main" id="{24208BE3-C1E4-B71E-AF22-939C0AD1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21" y="2667681"/>
            <a:ext cx="5574759" cy="378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08258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38881" y="119743"/>
            <a:ext cx="10909640" cy="1913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The dressmaker measured the chiffon carefully before she cut it.</a:t>
            </a:r>
          </a:p>
        </p:txBody>
      </p:sp>
      <p:sp>
        <p:nvSpPr>
          <p:cNvPr id="10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easure chiffon maker に対する画像結果">
            <a:extLst>
              <a:ext uri="{FF2B5EF4-FFF2-40B4-BE49-F238E27FC236}">
                <a16:creationId xmlns:a16="http://schemas.microsoft.com/office/drawing/2014/main" id="{24208BE3-C1E4-B71E-AF22-939C0AD1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21" y="2667681"/>
            <a:ext cx="5574759" cy="378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42180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38126" y="466725"/>
            <a:ext cx="8401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Underline each preposition in green and add a noun phrase to it to make it a prepositional phrase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28600" y="12732"/>
            <a:ext cx="27050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</a:p>
          <a:p>
            <a:pPr algn="r"/>
            <a:endParaRPr kumimoji="1"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with</a:t>
            </a:r>
          </a:p>
          <a:p>
            <a:pPr algn="r"/>
            <a:endParaRPr kumimoji="1"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pPr algn="r"/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</a:t>
            </a:r>
          </a:p>
          <a:p>
            <a:pPr algn="r"/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after</a:t>
            </a: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opposite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16EDBC-A9BC-38EF-FB63-6BCD88571CAE}"/>
              </a:ext>
            </a:extLst>
          </p:cNvPr>
          <p:cNvSpPr txBox="1"/>
          <p:nvPr/>
        </p:nvSpPr>
        <p:spPr>
          <a:xfrm>
            <a:off x="2933699" y="-18149"/>
            <a:ext cx="55911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window</a:t>
            </a:r>
          </a:p>
          <a:p>
            <a:endParaRPr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friends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stairs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rabbit 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school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you and me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2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28600" y="12732"/>
            <a:ext cx="27050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</a:p>
          <a:p>
            <a:pPr algn="r"/>
            <a:endParaRPr kumimoji="1"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near</a:t>
            </a:r>
          </a:p>
          <a:p>
            <a:pPr algn="r"/>
            <a:endParaRPr kumimoji="1"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</a:t>
            </a:r>
          </a:p>
          <a:p>
            <a:pPr algn="r"/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until</a:t>
            </a:r>
          </a:p>
          <a:p>
            <a:pPr algn="r"/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beneath</a:t>
            </a:r>
            <a:endParaRPr kumimoji="1" lang="en-US" altLang="ja-JP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behind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A65ECB-C9F5-D103-E72F-BEBD729EF9D1}"/>
              </a:ext>
            </a:extLst>
          </p:cNvPr>
          <p:cNvSpPr txBox="1"/>
          <p:nvPr/>
        </p:nvSpPr>
        <p:spPr>
          <a:xfrm>
            <a:off x="2933699" y="12732"/>
            <a:ext cx="40195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room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his house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box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3 o’clock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table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sofa </a:t>
            </a:r>
          </a:p>
        </p:txBody>
      </p:sp>
    </p:spTree>
    <p:extLst>
      <p:ext uri="{BB962C8B-B14F-4D97-AF65-F5344CB8AC3E}">
        <p14:creationId xmlns:p14="http://schemas.microsoft.com/office/powerpoint/2010/main" val="348785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ef</a:t>
            </a: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para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ute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ine</a:t>
            </a: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evron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auffeur</a:t>
            </a: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11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　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0172699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704975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600075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6345555" y="475754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9898380" y="475754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ure clipart に対する画像結果">
            <a:extLst>
              <a:ext uri="{FF2B5EF4-FFF2-40B4-BE49-F238E27FC236}">
                <a16:creationId xmlns:a16="http://schemas.microsoft.com/office/drawing/2014/main" id="{8BF38563-AD61-ED2B-B0F5-31FDB9AC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8416"/>
            <a:ext cx="1697938" cy="18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sure clipart に対する画像結果">
            <a:extLst>
              <a:ext uri="{FF2B5EF4-FFF2-40B4-BE49-F238E27FC236}">
                <a16:creationId xmlns:a16="http://schemas.microsoft.com/office/drawing/2014/main" id="{702B0E7E-CE8F-36E7-69E2-DDA058E5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63" y="146626"/>
            <a:ext cx="1461674" cy="16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nsure clipart に対する画像結果">
            <a:extLst>
              <a:ext uri="{FF2B5EF4-FFF2-40B4-BE49-F238E27FC236}">
                <a16:creationId xmlns:a16="http://schemas.microsoft.com/office/drawing/2014/main" id="{39F23DDE-F5EB-F60C-D622-201B1D93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89" y="125177"/>
            <a:ext cx="1662647" cy="18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ssure clipart に対する画像結果">
            <a:extLst>
              <a:ext uri="{FF2B5EF4-FFF2-40B4-BE49-F238E27FC236}">
                <a16:creationId xmlns:a16="http://schemas.microsoft.com/office/drawing/2014/main" id="{72C3832C-8915-0787-49B4-EAFCAE32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785086"/>
            <a:ext cx="2155824" cy="2078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easure に対する画像結果">
            <a:extLst>
              <a:ext uri="{FF2B5EF4-FFF2-40B4-BE49-F238E27FC236}">
                <a16:creationId xmlns:a16="http://schemas.microsoft.com/office/drawing/2014/main" id="{82AA0A23-D597-71B3-418A-19E37C8E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8540"/>
            <a:ext cx="2155824" cy="215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nsure clipart に対する画像結果">
            <a:extLst>
              <a:ext uri="{FF2B5EF4-FFF2-40B4-BE49-F238E27FC236}">
                <a16:creationId xmlns:a16="http://schemas.microsoft.com/office/drawing/2014/main" id="{84890F18-3207-9F36-CC7F-5E12DC72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47" y="2889641"/>
            <a:ext cx="2332703" cy="18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7713</TotalTime>
  <Words>296</Words>
  <Application>Microsoft Office PowerPoint</Application>
  <PresentationFormat>ワイド画面</PresentationFormat>
  <Paragraphs>119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527</cp:revision>
  <cp:lastPrinted>2022-05-08T12:25:53Z</cp:lastPrinted>
  <dcterms:created xsi:type="dcterms:W3CDTF">2020-10-31T02:23:16Z</dcterms:created>
  <dcterms:modified xsi:type="dcterms:W3CDTF">2022-05-11T09:09:03Z</dcterms:modified>
</cp:coreProperties>
</file>