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5"/>
  </p:notesMasterIdLst>
  <p:sldIdLst>
    <p:sldId id="258" r:id="rId2"/>
    <p:sldId id="257" r:id="rId3"/>
    <p:sldId id="945" r:id="rId4"/>
    <p:sldId id="962" r:id="rId5"/>
    <p:sldId id="961" r:id="rId6"/>
    <p:sldId id="960" r:id="rId7"/>
    <p:sldId id="959" r:id="rId8"/>
    <p:sldId id="958" r:id="rId9"/>
    <p:sldId id="957" r:id="rId10"/>
    <p:sldId id="956" r:id="rId11"/>
    <p:sldId id="955" r:id="rId12"/>
    <p:sldId id="954" r:id="rId13"/>
    <p:sldId id="953" r:id="rId14"/>
    <p:sldId id="952" r:id="rId15"/>
    <p:sldId id="951" r:id="rId16"/>
    <p:sldId id="950" r:id="rId17"/>
    <p:sldId id="949" r:id="rId18"/>
    <p:sldId id="948" r:id="rId19"/>
    <p:sldId id="947" r:id="rId20"/>
    <p:sldId id="946" r:id="rId21"/>
    <p:sldId id="277" r:id="rId22"/>
    <p:sldId id="883" r:id="rId23"/>
    <p:sldId id="891" r:id="rId24"/>
    <p:sldId id="890" r:id="rId25"/>
    <p:sldId id="889" r:id="rId26"/>
    <p:sldId id="888" r:id="rId27"/>
    <p:sldId id="887" r:id="rId28"/>
    <p:sldId id="886" r:id="rId29"/>
    <p:sldId id="885" r:id="rId30"/>
    <p:sldId id="884" r:id="rId31"/>
    <p:sldId id="892" r:id="rId32"/>
    <p:sldId id="897" r:id="rId33"/>
    <p:sldId id="898" r:id="rId34"/>
    <p:sldId id="893" r:id="rId35"/>
    <p:sldId id="896" r:id="rId36"/>
    <p:sldId id="895" r:id="rId37"/>
    <p:sldId id="899" r:id="rId38"/>
    <p:sldId id="902" r:id="rId39"/>
    <p:sldId id="906" r:id="rId40"/>
    <p:sldId id="905" r:id="rId41"/>
    <p:sldId id="904" r:id="rId42"/>
    <p:sldId id="903" r:id="rId43"/>
    <p:sldId id="900" r:id="rId44"/>
    <p:sldId id="907" r:id="rId45"/>
    <p:sldId id="894" r:id="rId46"/>
    <p:sldId id="909" r:id="rId47"/>
    <p:sldId id="912" r:id="rId48"/>
    <p:sldId id="911" r:id="rId49"/>
    <p:sldId id="910" r:id="rId50"/>
    <p:sldId id="908" r:id="rId51"/>
    <p:sldId id="915" r:id="rId52"/>
    <p:sldId id="919" r:id="rId53"/>
    <p:sldId id="918" r:id="rId54"/>
    <p:sldId id="917" r:id="rId55"/>
    <p:sldId id="916" r:id="rId56"/>
    <p:sldId id="913" r:id="rId57"/>
    <p:sldId id="914" r:id="rId58"/>
    <p:sldId id="375" r:id="rId59"/>
    <p:sldId id="839" r:id="rId60"/>
    <p:sldId id="778" r:id="rId61"/>
    <p:sldId id="841" r:id="rId62"/>
    <p:sldId id="840" r:id="rId63"/>
    <p:sldId id="842" r:id="rId64"/>
    <p:sldId id="843" r:id="rId65"/>
    <p:sldId id="844" r:id="rId66"/>
    <p:sldId id="845" r:id="rId67"/>
    <p:sldId id="846" r:id="rId68"/>
    <p:sldId id="847" r:id="rId69"/>
    <p:sldId id="848" r:id="rId70"/>
    <p:sldId id="849" r:id="rId71"/>
    <p:sldId id="850" r:id="rId72"/>
    <p:sldId id="944" r:id="rId73"/>
    <p:sldId id="391" r:id="rId74"/>
  </p:sldIdLst>
  <p:sldSz cx="12192000" cy="6858000"/>
  <p:notesSz cx="6881813" cy="10002838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中間スタイル 2 - アクセント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3296810-A885-4BE3-A3E7-6D5BEEA58F35}" styleName="中間スタイル 2 - アクセント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1E4AEA4-8DFA-4A89-87EB-49C32662AFE0}" styleName="中間スタイル 2 - アクセント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1E171933-4619-4E11-9A3F-F7608DF75F80}" styleName="中間スタイル 1 - アクセント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5940675A-B579-460E-94D1-54222C63F5DA}" styleName="スタイルなし、表のグリッド線あり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21" autoAdjust="0"/>
    <p:restoredTop sz="94660"/>
  </p:normalViewPr>
  <p:slideViewPr>
    <p:cSldViewPr snapToGrid="0">
      <p:cViewPr varScale="1">
        <p:scale>
          <a:sx n="67" d="100"/>
          <a:sy n="67" d="100"/>
        </p:scale>
        <p:origin x="532" y="4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2119" cy="501879"/>
          </a:xfrm>
          <a:prstGeom prst="rect">
            <a:avLst/>
          </a:prstGeom>
        </p:spPr>
        <p:txBody>
          <a:bodyPr vert="horz" lIns="96478" tIns="48239" rIns="96478" bIns="48239" rtlCol="0"/>
          <a:lstStyle>
            <a:lvl1pPr algn="l">
              <a:defRPr sz="13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98102" y="0"/>
            <a:ext cx="2982119" cy="501879"/>
          </a:xfrm>
          <a:prstGeom prst="rect">
            <a:avLst/>
          </a:prstGeom>
        </p:spPr>
        <p:txBody>
          <a:bodyPr vert="horz" lIns="96478" tIns="48239" rIns="96478" bIns="48239" rtlCol="0"/>
          <a:lstStyle>
            <a:lvl1pPr algn="r">
              <a:defRPr sz="1300"/>
            </a:lvl1pPr>
          </a:lstStyle>
          <a:p>
            <a:fld id="{326545DF-9F6E-4685-85DF-8773BCFBCDED}" type="datetimeFigureOut">
              <a:rPr kumimoji="1" lang="ja-JP" altLang="en-US" smtClean="0"/>
              <a:t>2023/2/25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442913" y="1250950"/>
            <a:ext cx="5997575" cy="33750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478" tIns="48239" rIns="96478" bIns="48239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8182" y="4813866"/>
            <a:ext cx="5505450" cy="3938617"/>
          </a:xfrm>
          <a:prstGeom prst="rect">
            <a:avLst/>
          </a:prstGeom>
        </p:spPr>
        <p:txBody>
          <a:bodyPr vert="horz" lIns="96478" tIns="48239" rIns="96478" bIns="48239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500961"/>
            <a:ext cx="2982119" cy="501878"/>
          </a:xfrm>
          <a:prstGeom prst="rect">
            <a:avLst/>
          </a:prstGeom>
        </p:spPr>
        <p:txBody>
          <a:bodyPr vert="horz" lIns="96478" tIns="48239" rIns="96478" bIns="48239" rtlCol="0" anchor="b"/>
          <a:lstStyle>
            <a:lvl1pPr algn="l">
              <a:defRPr sz="13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98102" y="9500961"/>
            <a:ext cx="2982119" cy="501878"/>
          </a:xfrm>
          <a:prstGeom prst="rect">
            <a:avLst/>
          </a:prstGeom>
        </p:spPr>
        <p:txBody>
          <a:bodyPr vert="horz" lIns="96478" tIns="48239" rIns="96478" bIns="48239" rtlCol="0" anchor="b"/>
          <a:lstStyle>
            <a:lvl1pPr algn="r">
              <a:defRPr sz="1300"/>
            </a:lvl1pPr>
          </a:lstStyle>
          <a:p>
            <a:fld id="{AB7ADB04-7260-47C8-9890-C6F9A93CA51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825643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668397C-2C32-4011-84A7-DC1B6A946D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BAE48B79-36AD-4489-8AD3-C3B9A106E6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B568039F-4A6D-4C5E-AD95-8D4195D654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05914-A971-4ECC-BA43-24A68543B2D1}" type="datetimeFigureOut">
              <a:rPr kumimoji="1" lang="ja-JP" altLang="en-US" smtClean="0"/>
              <a:t>2023/2/25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87C8B12F-8E44-444F-8A41-F6FBB2703A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39E62387-E784-495E-9AA7-F48ED04807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31190-6419-45C9-84DB-A4C330B5311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859396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3347FE8-50ED-433E-8D38-15BF0E314A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191FF0DD-2129-4C94-B0E6-193784F828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048B4F95-A559-43C5-9FFE-00C7182DB3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05914-A971-4ECC-BA43-24A68543B2D1}" type="datetimeFigureOut">
              <a:rPr kumimoji="1" lang="ja-JP" altLang="en-US" smtClean="0"/>
              <a:t>2023/2/25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E2120120-4E71-42C1-B203-64288B4BE7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765E25C8-B09C-4F93-BF2F-CD3B719B60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31190-6419-45C9-84DB-A4C330B5311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643950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55785640-10FC-455F-A3DC-90FEF43B209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3471343C-F85C-4D16-A0AE-61412C65940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81EADDC8-26DD-422D-9D85-C7F1631BA0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05914-A971-4ECC-BA43-24A68543B2D1}" type="datetimeFigureOut">
              <a:rPr kumimoji="1" lang="ja-JP" altLang="en-US" smtClean="0"/>
              <a:t>2023/2/25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C91D08E8-BB8B-48F1-9F09-94FE4C31A3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E71179E7-E1DD-43F1-800D-25437EAD9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31190-6419-45C9-84DB-A4C330B5311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616317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539C1E5-E3CB-4C27-8CEB-2476A69401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F6FB255B-2F7F-443E-AA19-2051928CC8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22CF8015-6CEB-4EDE-B297-92853A07AC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05914-A971-4ECC-BA43-24A68543B2D1}" type="datetimeFigureOut">
              <a:rPr kumimoji="1" lang="ja-JP" altLang="en-US" smtClean="0"/>
              <a:t>2023/2/25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FFE7546D-C0F1-4FC4-80EA-35C32E94CF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31FD920B-18AE-4839-ADCD-96B531D41A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31190-6419-45C9-84DB-A4C330B5311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56974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4D61D29-1C92-4B99-8832-EDA3478518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2C409E44-BCD1-4ED9-858F-C374093AD9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267F9934-2C78-429B-B871-4F30667AFA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05914-A971-4ECC-BA43-24A68543B2D1}" type="datetimeFigureOut">
              <a:rPr kumimoji="1" lang="ja-JP" altLang="en-US" smtClean="0"/>
              <a:t>2023/2/25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56A26DFD-141C-46B9-91B4-838461107A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699A5ADF-81F4-438C-A49D-0A26C848CB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31190-6419-45C9-84DB-A4C330B5311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215596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398E6F2-A7AF-49FA-984C-B6A0E535AF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FEE69A62-E9B3-4BDE-ADDD-6E2ABA4AE50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483A7A64-3559-4CA1-96B3-F4873681B1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6A5BFE5B-624E-4B47-8D47-028E8FD9D8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05914-A971-4ECC-BA43-24A68543B2D1}" type="datetimeFigureOut">
              <a:rPr kumimoji="1" lang="ja-JP" altLang="en-US" smtClean="0"/>
              <a:t>2023/2/25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F83C7BE1-F3B5-469E-878E-B1C47BDCD7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C193A324-B03A-4BF6-900A-371BDC6E09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31190-6419-45C9-84DB-A4C330B5311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031317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50BA964-7EBA-4B0F-AFFC-42B847CD0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18FE13BC-1E03-4901-827B-59CA660228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3E5A3680-BEC4-45C0-A1C9-AD3B29A4B1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06342608-9BD2-42E6-B207-190E8AB1D6D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699AD0E1-22EE-4CDA-9D83-7FAF2AC8340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36D72FEC-E6AC-4376-AD78-69AAC99F2A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05914-A971-4ECC-BA43-24A68543B2D1}" type="datetimeFigureOut">
              <a:rPr kumimoji="1" lang="ja-JP" altLang="en-US" smtClean="0"/>
              <a:t>2023/2/25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EA425869-B9DB-44A4-B196-F58A54E0D0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5202E07F-7E07-4EFC-AF4C-99798EDCB4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31190-6419-45C9-84DB-A4C330B5311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486159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3374B05-B301-44B6-9869-3A46ED9D31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F5DE0BC0-CD85-49FA-AB87-F5255585CB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05914-A971-4ECC-BA43-24A68543B2D1}" type="datetimeFigureOut">
              <a:rPr kumimoji="1" lang="ja-JP" altLang="en-US" smtClean="0"/>
              <a:t>2023/2/25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4CF6AECA-9DFC-41E3-B676-646157B860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5338E33C-A095-4A72-A0EA-E79EA1FEE1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31190-6419-45C9-84DB-A4C330B5311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014697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3C2AD023-D52A-490E-B33D-A52A328C85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05914-A971-4ECC-BA43-24A68543B2D1}" type="datetimeFigureOut">
              <a:rPr kumimoji="1" lang="ja-JP" altLang="en-US" smtClean="0"/>
              <a:t>2023/2/25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54ECAB34-4F34-4408-8A06-D0383FF30C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B4C0522A-2F27-4E77-8945-D38F534199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31190-6419-45C9-84DB-A4C330B5311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439598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7DCAC17-D9FD-4146-BFB4-9D150C71E9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737B8D0A-8AF1-42FB-AF22-4AE24B6D32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3687CC7B-F25C-4376-8ADA-E99A946099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E584BF5D-D2DA-4356-872A-968381817F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05914-A971-4ECC-BA43-24A68543B2D1}" type="datetimeFigureOut">
              <a:rPr kumimoji="1" lang="ja-JP" altLang="en-US" smtClean="0"/>
              <a:t>2023/2/25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F3AAA162-71DF-4875-A45A-919DB01580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2D59F516-FCA8-4B1F-BE12-3E8A7C11CA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31190-6419-45C9-84DB-A4C330B5311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043544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C3945F1-DCE6-4251-AD0E-E373A23F37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AC42E17B-C3F1-4CBC-9ADD-4744A84D624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56FA6219-C012-46E2-8E48-61CA9E0D211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0921C6E2-D972-4178-B5ED-50C8867AA9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05914-A971-4ECC-BA43-24A68543B2D1}" type="datetimeFigureOut">
              <a:rPr kumimoji="1" lang="ja-JP" altLang="en-US" smtClean="0"/>
              <a:t>2023/2/25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20B3E9CF-6B1D-4AEA-876E-DF6C5DED9A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BC679DA2-4B69-412D-8121-347F3C83AA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31190-6419-45C9-84DB-A4C330B5311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785965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85789F0A-6356-445C-A360-AD48752911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97B0C542-D9CB-40BC-9D43-FE1199A7C9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709B0938-EAA7-4AF8-ACDB-B6E1CAC61EE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F05914-A971-4ECC-BA43-24A68543B2D1}" type="datetimeFigureOut">
              <a:rPr kumimoji="1" lang="ja-JP" altLang="en-US" smtClean="0"/>
              <a:t>2023/2/25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74DE8794-5E1E-4E9D-B83A-09F0DFC7893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85375038-2F0E-4ACD-BCEE-EF2B83F347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131190-6419-45C9-84DB-A4C330B5311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199069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3" name="Rectangle 62">
            <a:extLst>
              <a:ext uri="{FF2B5EF4-FFF2-40B4-BE49-F238E27FC236}">
                <a16:creationId xmlns:a16="http://schemas.microsoft.com/office/drawing/2014/main" id="{32E62931-8EB4-42BB-BAAB-D8757BE66D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AF4A955-7387-46CD-8BB8-2877E7093730}"/>
              </a:ext>
            </a:extLst>
          </p:cNvPr>
          <p:cNvSpPr txBox="1"/>
          <p:nvPr/>
        </p:nvSpPr>
        <p:spPr>
          <a:xfrm>
            <a:off x="6367461" y="728664"/>
            <a:ext cx="4984813" cy="3157080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kumimoji="1" lang="en-US" altLang="ja-JP" sz="5200" b="1" dirty="0">
                <a:latin typeface="+mj-lt"/>
                <a:ea typeface="+mj-ea"/>
                <a:cs typeface="+mj-cs"/>
              </a:rPr>
              <a:t>Jolly Grammar 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kumimoji="1" lang="en-US" altLang="ja-JP" sz="5200" b="1" dirty="0">
                <a:latin typeface="+mj-lt"/>
                <a:ea typeface="+mj-ea"/>
                <a:cs typeface="+mj-cs"/>
              </a:rPr>
              <a:t>4b-34</a:t>
            </a: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2613BBD7-BBB8-49F3-B6D8-185E5E967B9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492" r="11492"/>
          <a:stretch/>
        </p:blipFill>
        <p:spPr>
          <a:xfrm>
            <a:off x="1" y="10"/>
            <a:ext cx="6005512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52551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71A0108-6FFB-4FA7-B1B5-26A3033FAC04}"/>
              </a:ext>
            </a:extLst>
          </p:cNvPr>
          <p:cNvSpPr txBox="1"/>
          <p:nvPr/>
        </p:nvSpPr>
        <p:spPr>
          <a:xfrm>
            <a:off x="868681" y="136525"/>
            <a:ext cx="4417694" cy="62786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festive</a:t>
            </a:r>
          </a:p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positive</a:t>
            </a:r>
          </a:p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active</a:t>
            </a:r>
            <a:endParaRPr kumimoji="1" lang="en-US" altLang="ja-JP" sz="48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massive</a:t>
            </a:r>
          </a:p>
          <a:p>
            <a:pPr marL="342900" indent="-342900">
              <a:buAutoNum type="arabicPeriod"/>
            </a:pPr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negative</a:t>
            </a:r>
          </a:p>
          <a:p>
            <a:pPr marL="342900" indent="-342900">
              <a:buAutoNum type="arabicPeriod"/>
            </a:pPr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motive</a:t>
            </a:r>
          </a:p>
          <a:p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7.adjective</a:t>
            </a:r>
          </a:p>
          <a:p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8.</a:t>
            </a: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impressive</a:t>
            </a:r>
            <a:endParaRPr kumimoji="1" lang="en-US" altLang="ja-JP" sz="48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kumimoji="1" lang="ja-JP" altLang="en-US" dirty="0"/>
          </a:p>
        </p:txBody>
      </p:sp>
      <p:pic>
        <p:nvPicPr>
          <p:cNvPr id="3" name="Picture 4" descr="impressive clipart に対する画像結果">
            <a:extLst>
              <a:ext uri="{FF2B5EF4-FFF2-40B4-BE49-F238E27FC236}">
                <a16:creationId xmlns:a16="http://schemas.microsoft.com/office/drawing/2014/main" id="{1899AAE8-5B2A-F8FA-2E1C-E152F8B2C4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8587" y="4553357"/>
            <a:ext cx="1752600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56014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71A0108-6FFB-4FA7-B1B5-26A3033FAC04}"/>
              </a:ext>
            </a:extLst>
          </p:cNvPr>
          <p:cNvSpPr txBox="1"/>
          <p:nvPr/>
        </p:nvSpPr>
        <p:spPr>
          <a:xfrm>
            <a:off x="868681" y="136525"/>
            <a:ext cx="4417694" cy="7017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festive</a:t>
            </a:r>
          </a:p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positive</a:t>
            </a:r>
          </a:p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active</a:t>
            </a:r>
            <a:endParaRPr kumimoji="1" lang="en-US" altLang="ja-JP" sz="48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massive</a:t>
            </a:r>
          </a:p>
          <a:p>
            <a:pPr marL="342900" indent="-342900">
              <a:buAutoNum type="arabicPeriod"/>
            </a:pPr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negative</a:t>
            </a:r>
          </a:p>
          <a:p>
            <a:pPr marL="342900" indent="-342900">
              <a:buAutoNum type="arabicPeriod"/>
            </a:pPr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motive</a:t>
            </a:r>
          </a:p>
          <a:p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7.adjective</a:t>
            </a:r>
          </a:p>
          <a:p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8.</a:t>
            </a: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impressive</a:t>
            </a:r>
            <a:endParaRPr kumimoji="1" lang="en-US" altLang="ja-JP" sz="48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9.</a:t>
            </a: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explosive</a:t>
            </a:r>
            <a:endParaRPr kumimoji="1" lang="en-US" altLang="ja-JP" sz="48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kumimoji="1" lang="ja-JP" altLang="en-US" dirty="0"/>
          </a:p>
        </p:txBody>
      </p:sp>
      <p:pic>
        <p:nvPicPr>
          <p:cNvPr id="3" name="Picture 6" descr="explosive clipart に対する画像結果">
            <a:extLst>
              <a:ext uri="{FF2B5EF4-FFF2-40B4-BE49-F238E27FC236}">
                <a16:creationId xmlns:a16="http://schemas.microsoft.com/office/drawing/2014/main" id="{0FC2EA3F-0A96-20BA-D8AC-8D2888ED36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9493" y="4246193"/>
            <a:ext cx="2490515" cy="2475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20082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71A0108-6FFB-4FA7-B1B5-26A3033FAC04}"/>
              </a:ext>
            </a:extLst>
          </p:cNvPr>
          <p:cNvSpPr txBox="1"/>
          <p:nvPr/>
        </p:nvSpPr>
        <p:spPr>
          <a:xfrm>
            <a:off x="868681" y="136525"/>
            <a:ext cx="4417694" cy="7017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festive</a:t>
            </a:r>
          </a:p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positive</a:t>
            </a:r>
          </a:p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active</a:t>
            </a:r>
            <a:endParaRPr kumimoji="1" lang="en-US" altLang="ja-JP" sz="48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massive</a:t>
            </a:r>
          </a:p>
          <a:p>
            <a:pPr marL="342900" indent="-342900">
              <a:buAutoNum type="arabicPeriod"/>
            </a:pPr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negative</a:t>
            </a:r>
          </a:p>
          <a:p>
            <a:pPr marL="342900" indent="-342900">
              <a:buAutoNum type="arabicPeriod"/>
            </a:pPr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motive</a:t>
            </a:r>
          </a:p>
          <a:p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7.adjective</a:t>
            </a:r>
          </a:p>
          <a:p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8.</a:t>
            </a: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impressive</a:t>
            </a:r>
            <a:endParaRPr kumimoji="1" lang="en-US" altLang="ja-JP" sz="48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9.</a:t>
            </a: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explosive</a:t>
            </a:r>
            <a:endParaRPr kumimoji="1" lang="en-US" altLang="ja-JP" sz="48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kumimoji="1" lang="ja-JP" altLang="en-US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296F3643-C72B-4317-8853-314C12368191}"/>
              </a:ext>
            </a:extLst>
          </p:cNvPr>
          <p:cNvSpPr txBox="1"/>
          <p:nvPr/>
        </p:nvSpPr>
        <p:spPr>
          <a:xfrm>
            <a:off x="5473065" y="136525"/>
            <a:ext cx="647128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10.elusive</a:t>
            </a:r>
            <a:endParaRPr lang="en-US" altLang="ja-JP" sz="48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marL="342900" indent="-342900">
              <a:buAutoNum type="arabicPeriod"/>
            </a:pPr>
            <a:endParaRPr kumimoji="1" lang="ja-JP" altLang="en-US" dirty="0"/>
          </a:p>
        </p:txBody>
      </p:sp>
      <p:pic>
        <p:nvPicPr>
          <p:cNvPr id="3" name="Picture 8" descr="elusive clipart に対する画像結果">
            <a:extLst>
              <a:ext uri="{FF2B5EF4-FFF2-40B4-BE49-F238E27FC236}">
                <a16:creationId xmlns:a16="http://schemas.microsoft.com/office/drawing/2014/main" id="{66A8472E-877A-18CC-3934-75884A0205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8509" y="4209949"/>
            <a:ext cx="3094810" cy="2187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36199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71A0108-6FFB-4FA7-B1B5-26A3033FAC04}"/>
              </a:ext>
            </a:extLst>
          </p:cNvPr>
          <p:cNvSpPr txBox="1"/>
          <p:nvPr/>
        </p:nvSpPr>
        <p:spPr>
          <a:xfrm>
            <a:off x="868681" y="136525"/>
            <a:ext cx="4417694" cy="7017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festive</a:t>
            </a:r>
          </a:p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positive</a:t>
            </a:r>
          </a:p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active</a:t>
            </a:r>
            <a:endParaRPr kumimoji="1" lang="en-US" altLang="ja-JP" sz="48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massive</a:t>
            </a:r>
          </a:p>
          <a:p>
            <a:pPr marL="342900" indent="-342900">
              <a:buAutoNum type="arabicPeriod"/>
            </a:pPr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negative</a:t>
            </a:r>
          </a:p>
          <a:p>
            <a:pPr marL="342900" indent="-342900">
              <a:buAutoNum type="arabicPeriod"/>
            </a:pPr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motive</a:t>
            </a:r>
          </a:p>
          <a:p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7.adjective</a:t>
            </a:r>
          </a:p>
          <a:p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8.</a:t>
            </a: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impressive</a:t>
            </a:r>
            <a:endParaRPr kumimoji="1" lang="en-US" altLang="ja-JP" sz="48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9.</a:t>
            </a: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explosive</a:t>
            </a:r>
            <a:endParaRPr kumimoji="1" lang="en-US" altLang="ja-JP" sz="48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kumimoji="1" lang="ja-JP" altLang="en-US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296F3643-C72B-4317-8853-314C12368191}"/>
              </a:ext>
            </a:extLst>
          </p:cNvPr>
          <p:cNvSpPr txBox="1"/>
          <p:nvPr/>
        </p:nvSpPr>
        <p:spPr>
          <a:xfrm>
            <a:off x="5473065" y="136525"/>
            <a:ext cx="6471285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10.elusive</a:t>
            </a:r>
            <a:endParaRPr lang="en-US" altLang="ja-JP" sz="48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11.expensive</a:t>
            </a:r>
          </a:p>
          <a:p>
            <a:pPr marL="342900" indent="-342900">
              <a:buAutoNum type="arabicPeriod"/>
            </a:pPr>
            <a:endParaRPr kumimoji="1" lang="ja-JP" altLang="en-US" dirty="0"/>
          </a:p>
        </p:txBody>
      </p:sp>
      <p:pic>
        <p:nvPicPr>
          <p:cNvPr id="3" name="Picture 10" descr="expensive clipart に対する画像結果">
            <a:extLst>
              <a:ext uri="{FF2B5EF4-FFF2-40B4-BE49-F238E27FC236}">
                <a16:creationId xmlns:a16="http://schemas.microsoft.com/office/drawing/2014/main" id="{DD5FF631-9B61-A994-1D4C-FCDFF3E687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8046" y="1749545"/>
            <a:ext cx="2200275" cy="257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74316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71A0108-6FFB-4FA7-B1B5-26A3033FAC04}"/>
              </a:ext>
            </a:extLst>
          </p:cNvPr>
          <p:cNvSpPr txBox="1"/>
          <p:nvPr/>
        </p:nvSpPr>
        <p:spPr>
          <a:xfrm>
            <a:off x="868681" y="136525"/>
            <a:ext cx="4417694" cy="7017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festive</a:t>
            </a:r>
          </a:p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positive</a:t>
            </a:r>
          </a:p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active</a:t>
            </a:r>
            <a:endParaRPr kumimoji="1" lang="en-US" altLang="ja-JP" sz="48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massive</a:t>
            </a:r>
          </a:p>
          <a:p>
            <a:pPr marL="342900" indent="-342900">
              <a:buAutoNum type="arabicPeriod"/>
            </a:pPr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negative</a:t>
            </a:r>
          </a:p>
          <a:p>
            <a:pPr marL="342900" indent="-342900">
              <a:buAutoNum type="arabicPeriod"/>
            </a:pPr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motive</a:t>
            </a:r>
          </a:p>
          <a:p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7.adjective</a:t>
            </a:r>
          </a:p>
          <a:p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8.</a:t>
            </a: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impressive</a:t>
            </a:r>
            <a:endParaRPr kumimoji="1" lang="en-US" altLang="ja-JP" sz="48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9.</a:t>
            </a: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explosive</a:t>
            </a:r>
            <a:endParaRPr kumimoji="1" lang="en-US" altLang="ja-JP" sz="48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kumimoji="1" lang="ja-JP" altLang="en-US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296F3643-C72B-4317-8853-314C12368191}"/>
              </a:ext>
            </a:extLst>
          </p:cNvPr>
          <p:cNvSpPr txBox="1"/>
          <p:nvPr/>
        </p:nvSpPr>
        <p:spPr>
          <a:xfrm>
            <a:off x="5473065" y="136525"/>
            <a:ext cx="647128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10.elusive</a:t>
            </a:r>
            <a:endParaRPr lang="en-US" altLang="ja-JP" sz="48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11.expensive</a:t>
            </a:r>
          </a:p>
          <a:p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12.superlative</a:t>
            </a:r>
          </a:p>
          <a:p>
            <a:pPr marL="342900" indent="-342900">
              <a:buAutoNum type="arabicPeriod"/>
            </a:pPr>
            <a:endParaRPr kumimoji="1" lang="ja-JP" altLang="en-US" dirty="0"/>
          </a:p>
        </p:txBody>
      </p:sp>
      <p:pic>
        <p:nvPicPr>
          <p:cNvPr id="3" name="Picture 12" descr="superlative clipart に対する画像結果">
            <a:extLst>
              <a:ext uri="{FF2B5EF4-FFF2-40B4-BE49-F238E27FC236}">
                <a16:creationId xmlns:a16="http://schemas.microsoft.com/office/drawing/2014/main" id="{8AE597D4-E3F1-FBFB-1C22-574D6BD843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6285" y="3429000"/>
            <a:ext cx="2228850" cy="2600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23930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71A0108-6FFB-4FA7-B1B5-26A3033FAC04}"/>
              </a:ext>
            </a:extLst>
          </p:cNvPr>
          <p:cNvSpPr txBox="1"/>
          <p:nvPr/>
        </p:nvSpPr>
        <p:spPr>
          <a:xfrm>
            <a:off x="868681" y="136525"/>
            <a:ext cx="4417694" cy="7017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festive</a:t>
            </a:r>
          </a:p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positive</a:t>
            </a:r>
          </a:p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active</a:t>
            </a:r>
            <a:endParaRPr kumimoji="1" lang="en-US" altLang="ja-JP" sz="48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massive</a:t>
            </a:r>
          </a:p>
          <a:p>
            <a:pPr marL="342900" indent="-342900">
              <a:buAutoNum type="arabicPeriod"/>
            </a:pPr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negative</a:t>
            </a:r>
          </a:p>
          <a:p>
            <a:pPr marL="342900" indent="-342900">
              <a:buAutoNum type="arabicPeriod"/>
            </a:pPr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motive</a:t>
            </a:r>
          </a:p>
          <a:p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7.adjective</a:t>
            </a:r>
          </a:p>
          <a:p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8.</a:t>
            </a: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impressive</a:t>
            </a:r>
            <a:endParaRPr kumimoji="1" lang="en-US" altLang="ja-JP" sz="48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9.</a:t>
            </a: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explosive</a:t>
            </a:r>
            <a:endParaRPr kumimoji="1" lang="en-US" altLang="ja-JP" sz="48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kumimoji="1" lang="ja-JP" altLang="en-US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296F3643-C72B-4317-8853-314C12368191}"/>
              </a:ext>
            </a:extLst>
          </p:cNvPr>
          <p:cNvSpPr txBox="1"/>
          <p:nvPr/>
        </p:nvSpPr>
        <p:spPr>
          <a:xfrm>
            <a:off x="5473065" y="136525"/>
            <a:ext cx="6471285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10.elusive</a:t>
            </a:r>
            <a:endParaRPr lang="en-US" altLang="ja-JP" sz="48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11.expensive</a:t>
            </a:r>
          </a:p>
          <a:p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12.superlative</a:t>
            </a:r>
          </a:p>
          <a:p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13.constructive</a:t>
            </a:r>
          </a:p>
          <a:p>
            <a:pPr marL="342900" indent="-342900">
              <a:buAutoNum type="arabicPeriod"/>
            </a:pPr>
            <a:endParaRPr kumimoji="1" lang="ja-JP" altLang="en-US" dirty="0"/>
          </a:p>
        </p:txBody>
      </p:sp>
      <p:pic>
        <p:nvPicPr>
          <p:cNvPr id="3" name="Picture 2" descr="constructive  に対する画像結果">
            <a:extLst>
              <a:ext uri="{FF2B5EF4-FFF2-40B4-BE49-F238E27FC236}">
                <a16:creationId xmlns:a16="http://schemas.microsoft.com/office/drawing/2014/main" id="{9F120306-8081-C239-36BB-93070981D1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6709" y="4133629"/>
            <a:ext cx="1886610" cy="2096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22011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71A0108-6FFB-4FA7-B1B5-26A3033FAC04}"/>
              </a:ext>
            </a:extLst>
          </p:cNvPr>
          <p:cNvSpPr txBox="1"/>
          <p:nvPr/>
        </p:nvSpPr>
        <p:spPr>
          <a:xfrm>
            <a:off x="868681" y="136525"/>
            <a:ext cx="4417694" cy="7017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festive</a:t>
            </a:r>
          </a:p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positive</a:t>
            </a:r>
          </a:p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active</a:t>
            </a:r>
            <a:endParaRPr kumimoji="1" lang="en-US" altLang="ja-JP" sz="48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massive</a:t>
            </a:r>
          </a:p>
          <a:p>
            <a:pPr marL="342900" indent="-342900">
              <a:buAutoNum type="arabicPeriod"/>
            </a:pPr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negative</a:t>
            </a:r>
          </a:p>
          <a:p>
            <a:pPr marL="342900" indent="-342900">
              <a:buAutoNum type="arabicPeriod"/>
            </a:pPr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motive</a:t>
            </a:r>
          </a:p>
          <a:p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7.adjective</a:t>
            </a:r>
          </a:p>
          <a:p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8.</a:t>
            </a: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impressive</a:t>
            </a:r>
            <a:endParaRPr kumimoji="1" lang="en-US" altLang="ja-JP" sz="48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9.</a:t>
            </a: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explosive</a:t>
            </a:r>
            <a:endParaRPr kumimoji="1" lang="en-US" altLang="ja-JP" sz="48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kumimoji="1" lang="ja-JP" altLang="en-US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296F3643-C72B-4317-8853-314C12368191}"/>
              </a:ext>
            </a:extLst>
          </p:cNvPr>
          <p:cNvSpPr txBox="1"/>
          <p:nvPr/>
        </p:nvSpPr>
        <p:spPr>
          <a:xfrm>
            <a:off x="5473065" y="136525"/>
            <a:ext cx="6471285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10.elusive</a:t>
            </a:r>
            <a:endParaRPr lang="en-US" altLang="ja-JP" sz="48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11.expensive</a:t>
            </a:r>
          </a:p>
          <a:p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12.superlative</a:t>
            </a:r>
          </a:p>
          <a:p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13.constructive</a:t>
            </a:r>
          </a:p>
          <a:p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14.destructive</a:t>
            </a:r>
          </a:p>
          <a:p>
            <a:pPr marL="342900" indent="-342900">
              <a:buAutoNum type="arabicPeriod"/>
            </a:pPr>
            <a:endParaRPr kumimoji="1" lang="ja-JP" altLang="en-US" dirty="0"/>
          </a:p>
        </p:txBody>
      </p:sp>
      <p:pic>
        <p:nvPicPr>
          <p:cNvPr id="3" name="Picture 4" descr="destructive に対する画像結果">
            <a:extLst>
              <a:ext uri="{FF2B5EF4-FFF2-40B4-BE49-F238E27FC236}">
                <a16:creationId xmlns:a16="http://schemas.microsoft.com/office/drawing/2014/main" id="{79E92AF8-54B7-ECAB-1BFF-327C380930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6297" y="4199176"/>
            <a:ext cx="4069292" cy="2317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72807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71A0108-6FFB-4FA7-B1B5-26A3033FAC04}"/>
              </a:ext>
            </a:extLst>
          </p:cNvPr>
          <p:cNvSpPr txBox="1"/>
          <p:nvPr/>
        </p:nvSpPr>
        <p:spPr>
          <a:xfrm>
            <a:off x="868681" y="136525"/>
            <a:ext cx="4417694" cy="7017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festive</a:t>
            </a:r>
          </a:p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positive</a:t>
            </a:r>
          </a:p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active</a:t>
            </a:r>
            <a:endParaRPr kumimoji="1" lang="en-US" altLang="ja-JP" sz="48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massive</a:t>
            </a:r>
          </a:p>
          <a:p>
            <a:pPr marL="342900" indent="-342900">
              <a:buAutoNum type="arabicPeriod"/>
            </a:pPr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negative</a:t>
            </a:r>
          </a:p>
          <a:p>
            <a:pPr marL="342900" indent="-342900">
              <a:buAutoNum type="arabicPeriod"/>
            </a:pPr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motive</a:t>
            </a:r>
          </a:p>
          <a:p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7.adjective</a:t>
            </a:r>
          </a:p>
          <a:p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8.</a:t>
            </a: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impressive</a:t>
            </a:r>
            <a:endParaRPr kumimoji="1" lang="en-US" altLang="ja-JP" sz="48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9.</a:t>
            </a: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explosive</a:t>
            </a:r>
            <a:endParaRPr kumimoji="1" lang="en-US" altLang="ja-JP" sz="48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kumimoji="1" lang="ja-JP" altLang="en-US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296F3643-C72B-4317-8853-314C12368191}"/>
              </a:ext>
            </a:extLst>
          </p:cNvPr>
          <p:cNvSpPr txBox="1"/>
          <p:nvPr/>
        </p:nvSpPr>
        <p:spPr>
          <a:xfrm>
            <a:off x="5473065" y="136525"/>
            <a:ext cx="6471285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10.elusive</a:t>
            </a:r>
            <a:endParaRPr lang="en-US" altLang="ja-JP" sz="48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11.expensive</a:t>
            </a:r>
          </a:p>
          <a:p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12.superlative</a:t>
            </a:r>
          </a:p>
          <a:p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13.constructive</a:t>
            </a:r>
          </a:p>
          <a:p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14.destructive</a:t>
            </a:r>
          </a:p>
          <a:p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15.exclusive</a:t>
            </a:r>
          </a:p>
          <a:p>
            <a:pPr marL="342900" indent="-342900">
              <a:buAutoNum type="arabicPeriod"/>
            </a:pPr>
            <a:endParaRPr kumimoji="1" lang="ja-JP" altLang="en-US" dirty="0"/>
          </a:p>
        </p:txBody>
      </p:sp>
      <p:pic>
        <p:nvPicPr>
          <p:cNvPr id="3" name="Picture 6" descr="exclusive clipart child に対する画像結果">
            <a:extLst>
              <a:ext uri="{FF2B5EF4-FFF2-40B4-BE49-F238E27FC236}">
                <a16:creationId xmlns:a16="http://schemas.microsoft.com/office/drawing/2014/main" id="{3198B6B8-2D97-B12F-E5F4-0D8062F62B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9155" y="4775084"/>
            <a:ext cx="2205038" cy="1770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35664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71A0108-6FFB-4FA7-B1B5-26A3033FAC04}"/>
              </a:ext>
            </a:extLst>
          </p:cNvPr>
          <p:cNvSpPr txBox="1"/>
          <p:nvPr/>
        </p:nvSpPr>
        <p:spPr>
          <a:xfrm>
            <a:off x="868681" y="136525"/>
            <a:ext cx="4417694" cy="7017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festive</a:t>
            </a:r>
          </a:p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positive</a:t>
            </a:r>
          </a:p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active</a:t>
            </a:r>
            <a:endParaRPr kumimoji="1" lang="en-US" altLang="ja-JP" sz="48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massive</a:t>
            </a:r>
          </a:p>
          <a:p>
            <a:pPr marL="342900" indent="-342900">
              <a:buAutoNum type="arabicPeriod"/>
            </a:pPr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negative</a:t>
            </a:r>
          </a:p>
          <a:p>
            <a:pPr marL="342900" indent="-342900">
              <a:buAutoNum type="arabicPeriod"/>
            </a:pPr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motive</a:t>
            </a:r>
          </a:p>
          <a:p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7.adjective</a:t>
            </a:r>
          </a:p>
          <a:p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8.</a:t>
            </a: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impressive</a:t>
            </a:r>
            <a:endParaRPr kumimoji="1" lang="en-US" altLang="ja-JP" sz="48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9.</a:t>
            </a: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explosive</a:t>
            </a:r>
            <a:endParaRPr kumimoji="1" lang="en-US" altLang="ja-JP" sz="48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kumimoji="1" lang="ja-JP" altLang="en-US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296F3643-C72B-4317-8853-314C12368191}"/>
              </a:ext>
            </a:extLst>
          </p:cNvPr>
          <p:cNvSpPr txBox="1"/>
          <p:nvPr/>
        </p:nvSpPr>
        <p:spPr>
          <a:xfrm>
            <a:off x="5473065" y="136525"/>
            <a:ext cx="6471285" cy="5539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10.elusive</a:t>
            </a:r>
            <a:endParaRPr lang="en-US" altLang="ja-JP" sz="48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11.expensive</a:t>
            </a:r>
          </a:p>
          <a:p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12.superlative</a:t>
            </a:r>
          </a:p>
          <a:p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13.constructive</a:t>
            </a:r>
          </a:p>
          <a:p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14.destructive</a:t>
            </a:r>
          </a:p>
          <a:p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15.exclusive</a:t>
            </a:r>
          </a:p>
          <a:p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16.inclusive</a:t>
            </a:r>
          </a:p>
          <a:p>
            <a:pPr marL="342900" indent="-342900">
              <a:buAutoNum type="arabicPeriod"/>
            </a:pPr>
            <a:endParaRPr kumimoji="1" lang="ja-JP" altLang="en-US" dirty="0"/>
          </a:p>
        </p:txBody>
      </p:sp>
      <p:pic>
        <p:nvPicPr>
          <p:cNvPr id="3" name="Picture 8" descr="inclusive clipart に対する画像結果">
            <a:extLst>
              <a:ext uri="{FF2B5EF4-FFF2-40B4-BE49-F238E27FC236}">
                <a16:creationId xmlns:a16="http://schemas.microsoft.com/office/drawing/2014/main" id="{705B35CD-0C17-048D-66B6-30D08106D8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4814" y="4935635"/>
            <a:ext cx="2877186" cy="17858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02597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71A0108-6FFB-4FA7-B1B5-26A3033FAC04}"/>
              </a:ext>
            </a:extLst>
          </p:cNvPr>
          <p:cNvSpPr txBox="1"/>
          <p:nvPr/>
        </p:nvSpPr>
        <p:spPr>
          <a:xfrm>
            <a:off x="868681" y="136525"/>
            <a:ext cx="4417694" cy="7017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festive</a:t>
            </a:r>
          </a:p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positive</a:t>
            </a:r>
          </a:p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active</a:t>
            </a:r>
            <a:endParaRPr kumimoji="1" lang="en-US" altLang="ja-JP" sz="48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massive</a:t>
            </a:r>
          </a:p>
          <a:p>
            <a:pPr marL="342900" indent="-342900">
              <a:buAutoNum type="arabicPeriod"/>
            </a:pPr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negative</a:t>
            </a:r>
          </a:p>
          <a:p>
            <a:pPr marL="342900" indent="-342900">
              <a:buAutoNum type="arabicPeriod"/>
            </a:pPr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motive</a:t>
            </a:r>
          </a:p>
          <a:p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7.adjective</a:t>
            </a:r>
          </a:p>
          <a:p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8.</a:t>
            </a: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impressive</a:t>
            </a:r>
            <a:endParaRPr kumimoji="1" lang="en-US" altLang="ja-JP" sz="48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9.</a:t>
            </a: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explosive</a:t>
            </a:r>
            <a:endParaRPr kumimoji="1" lang="en-US" altLang="ja-JP" sz="48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kumimoji="1" lang="ja-JP" altLang="en-US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296F3643-C72B-4317-8853-314C12368191}"/>
              </a:ext>
            </a:extLst>
          </p:cNvPr>
          <p:cNvSpPr txBox="1"/>
          <p:nvPr/>
        </p:nvSpPr>
        <p:spPr>
          <a:xfrm>
            <a:off x="5473065" y="136525"/>
            <a:ext cx="6471285" cy="62786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10.elusive</a:t>
            </a:r>
            <a:endParaRPr lang="en-US" altLang="ja-JP" sz="48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11.expensive</a:t>
            </a:r>
          </a:p>
          <a:p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12.superlative</a:t>
            </a:r>
          </a:p>
          <a:p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13.constructive</a:t>
            </a:r>
          </a:p>
          <a:p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14.destructive</a:t>
            </a:r>
          </a:p>
          <a:p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15.exclusive</a:t>
            </a:r>
          </a:p>
          <a:p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16.inclusive</a:t>
            </a:r>
          </a:p>
          <a:p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17.alliterative</a:t>
            </a:r>
          </a:p>
          <a:p>
            <a:pPr marL="342900" indent="-342900">
              <a:buAutoNum type="arabicPeriod"/>
            </a:pPr>
            <a:endParaRPr kumimoji="1" lang="ja-JP" altLang="en-US" dirty="0"/>
          </a:p>
        </p:txBody>
      </p:sp>
      <p:pic>
        <p:nvPicPr>
          <p:cNvPr id="3" name="Picture 10" descr="alliterative clipart に対する画像結果">
            <a:extLst>
              <a:ext uri="{FF2B5EF4-FFF2-40B4-BE49-F238E27FC236}">
                <a16:creationId xmlns:a16="http://schemas.microsoft.com/office/drawing/2014/main" id="{21EEC19A-393E-1B8A-E39A-4619D9D92B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6969" y="3886694"/>
            <a:ext cx="2965031" cy="159507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20362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19245A10-7F37-4569-80D2-2F692931E3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8">
            <a:extLst>
              <a:ext uri="{FF2B5EF4-FFF2-40B4-BE49-F238E27FC236}">
                <a16:creationId xmlns:a16="http://schemas.microsoft.com/office/drawing/2014/main" id="{9267F70F-11C6-4597-9381-D0D80FC18F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06152" y="2355786"/>
            <a:ext cx="4985748" cy="353107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F2EFC8DE-9AC9-4387-B079-F4B6B0631D95}"/>
              </a:ext>
            </a:extLst>
          </p:cNvPr>
          <p:cNvSpPr txBox="1"/>
          <p:nvPr/>
        </p:nvSpPr>
        <p:spPr>
          <a:xfrm>
            <a:off x="7559812" y="2723322"/>
            <a:ext cx="3510355" cy="223673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ja-JP" sz="4400" b="1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Spelling Test 17 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kumimoji="1" lang="en-US" altLang="ja-JP" sz="44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75" name="Freeform 5">
            <a:extLst>
              <a:ext uri="{FF2B5EF4-FFF2-40B4-BE49-F238E27FC236}">
                <a16:creationId xmlns:a16="http://schemas.microsoft.com/office/drawing/2014/main" id="{2C20A93E-E407-4683-A405-147DE26132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09782" y="1654168"/>
            <a:ext cx="822493" cy="4232692"/>
          </a:xfrm>
          <a:custGeom>
            <a:avLst/>
            <a:gdLst>
              <a:gd name="T0" fmla="*/ 491 w 491"/>
              <a:gd name="T1" fmla="*/ 2247 h 2732"/>
              <a:gd name="T2" fmla="*/ 0 w 491"/>
              <a:gd name="T3" fmla="*/ 2732 h 2732"/>
              <a:gd name="T4" fmla="*/ 0 w 491"/>
              <a:gd name="T5" fmla="*/ 486 h 2732"/>
              <a:gd name="T6" fmla="*/ 491 w 491"/>
              <a:gd name="T7" fmla="*/ 0 h 2732"/>
              <a:gd name="T8" fmla="*/ 491 w 491"/>
              <a:gd name="T9" fmla="*/ 2247 h 27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91" h="2732">
                <a:moveTo>
                  <a:pt x="491" y="2247"/>
                </a:moveTo>
                <a:lnTo>
                  <a:pt x="0" y="2732"/>
                </a:lnTo>
                <a:lnTo>
                  <a:pt x="0" y="486"/>
                </a:lnTo>
                <a:lnTo>
                  <a:pt x="491" y="0"/>
                </a:lnTo>
                <a:lnTo>
                  <a:pt x="491" y="2247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7" name="Freeform 6">
            <a:extLst>
              <a:ext uri="{FF2B5EF4-FFF2-40B4-BE49-F238E27FC236}">
                <a16:creationId xmlns:a16="http://schemas.microsoft.com/office/drawing/2014/main" id="{9E8E3DD9-D235-48D9-A0EC-D6817EC84B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544520" y="1311136"/>
            <a:ext cx="687754" cy="3820236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9" name="Freeform 7">
            <a:extLst>
              <a:ext uri="{FF2B5EF4-FFF2-40B4-BE49-F238E27FC236}">
                <a16:creationId xmlns:a16="http://schemas.microsoft.com/office/drawing/2014/main" id="{EA83A145-578D-4A0B-94A7-AEAB2027D7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544520" y="1126737"/>
            <a:ext cx="347200" cy="3699705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2298F446-5009-4B05-B661-20EF1F16A63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560" r="17561"/>
          <a:stretch/>
        </p:blipFill>
        <p:spPr>
          <a:xfrm>
            <a:off x="1258859" y="1120046"/>
            <a:ext cx="5635819" cy="3509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802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71A0108-6FFB-4FA7-B1B5-26A3033FAC04}"/>
              </a:ext>
            </a:extLst>
          </p:cNvPr>
          <p:cNvSpPr txBox="1"/>
          <p:nvPr/>
        </p:nvSpPr>
        <p:spPr>
          <a:xfrm>
            <a:off x="868681" y="136525"/>
            <a:ext cx="4417694" cy="7017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festive</a:t>
            </a:r>
          </a:p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positive</a:t>
            </a:r>
          </a:p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active</a:t>
            </a:r>
            <a:endParaRPr kumimoji="1" lang="en-US" altLang="ja-JP" sz="48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massive</a:t>
            </a:r>
          </a:p>
          <a:p>
            <a:pPr marL="342900" indent="-342900">
              <a:buAutoNum type="arabicPeriod"/>
            </a:pPr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negative</a:t>
            </a:r>
          </a:p>
          <a:p>
            <a:pPr marL="342900" indent="-342900">
              <a:buAutoNum type="arabicPeriod"/>
            </a:pPr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motive</a:t>
            </a:r>
          </a:p>
          <a:p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7.adjective</a:t>
            </a:r>
          </a:p>
          <a:p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8.</a:t>
            </a: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impressive</a:t>
            </a:r>
            <a:endParaRPr kumimoji="1" lang="en-US" altLang="ja-JP" sz="48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9.</a:t>
            </a: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explosive</a:t>
            </a:r>
            <a:endParaRPr kumimoji="1" lang="en-US" altLang="ja-JP" sz="48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kumimoji="1" lang="ja-JP" altLang="en-US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296F3643-C72B-4317-8853-314C12368191}"/>
              </a:ext>
            </a:extLst>
          </p:cNvPr>
          <p:cNvSpPr txBox="1"/>
          <p:nvPr/>
        </p:nvSpPr>
        <p:spPr>
          <a:xfrm>
            <a:off x="5473065" y="136525"/>
            <a:ext cx="6471285" cy="7017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10.elusive</a:t>
            </a:r>
            <a:endParaRPr lang="en-US" altLang="ja-JP" sz="48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11.expensive</a:t>
            </a:r>
          </a:p>
          <a:p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12.superlative</a:t>
            </a:r>
          </a:p>
          <a:p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13.constructive</a:t>
            </a:r>
          </a:p>
          <a:p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14.destructive</a:t>
            </a:r>
          </a:p>
          <a:p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15.exclusive</a:t>
            </a:r>
          </a:p>
          <a:p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16.inclusive</a:t>
            </a:r>
          </a:p>
          <a:p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17.alliterative</a:t>
            </a:r>
          </a:p>
          <a:p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18.imaginative</a:t>
            </a:r>
            <a:endParaRPr kumimoji="1" lang="en-US" altLang="ja-JP" sz="4800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marL="342900" indent="-342900">
              <a:buAutoNum type="arabicPeriod"/>
            </a:pPr>
            <a:endParaRPr kumimoji="1" lang="ja-JP" altLang="en-US" dirty="0"/>
          </a:p>
        </p:txBody>
      </p:sp>
      <p:pic>
        <p:nvPicPr>
          <p:cNvPr id="3" name="Picture 12" descr="imaginative に対する画像結果">
            <a:extLst>
              <a:ext uri="{FF2B5EF4-FFF2-40B4-BE49-F238E27FC236}">
                <a16:creationId xmlns:a16="http://schemas.microsoft.com/office/drawing/2014/main" id="{9F71B760-9276-0033-BE43-F9F1146121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2715" y="0"/>
            <a:ext cx="1838325" cy="26003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384504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0" name="Rectangle 69">
            <a:extLst>
              <a:ext uri="{FF2B5EF4-FFF2-40B4-BE49-F238E27FC236}">
                <a16:creationId xmlns:a16="http://schemas.microsoft.com/office/drawing/2014/main" id="{62542EEC-4F7C-4AE2-933E-EAC8EB3FA3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0A8EB0EB-5D68-4E35-9977-2003E8E9EE80}"/>
              </a:ext>
            </a:extLst>
          </p:cNvPr>
          <p:cNvSpPr txBox="1"/>
          <p:nvPr/>
        </p:nvSpPr>
        <p:spPr>
          <a:xfrm>
            <a:off x="7041856" y="1276350"/>
            <a:ext cx="4036334" cy="422466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kumimoji="1" lang="en-US" altLang="ja-JP" sz="5400" b="1" dirty="0">
                <a:latin typeface="+mj-lt"/>
                <a:ea typeface="+mj-ea"/>
                <a:cs typeface="+mj-cs"/>
              </a:rPr>
              <a:t>Let’s Revise Possessive</a:t>
            </a:r>
            <a:endParaRPr lang="en-US" altLang="ja-JP" sz="5400" b="1" dirty="0">
              <a:latin typeface="+mj-lt"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ja-JP" sz="5400" b="1" dirty="0">
                <a:latin typeface="+mj-lt"/>
                <a:ea typeface="+mj-ea"/>
                <a:cs typeface="+mj-cs"/>
              </a:rPr>
              <a:t>A</a:t>
            </a:r>
            <a:r>
              <a:rPr kumimoji="1" lang="en-US" altLang="ja-JP" sz="5400" b="1" dirty="0">
                <a:latin typeface="+mj-lt"/>
                <a:ea typeface="+mj-ea"/>
                <a:cs typeface="+mj-cs"/>
              </a:rPr>
              <a:t>djectives</a:t>
            </a: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B81933D1-5615-42C7-9C0B-4EB7105CCE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6824" y="391886"/>
            <a:ext cx="6009366" cy="601707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BF51CB24-7571-449F-9ED5-8BA6623C026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849" r="4619" b="3"/>
          <a:stretch/>
        </p:blipFill>
        <p:spPr>
          <a:xfrm>
            <a:off x="733507" y="666728"/>
            <a:ext cx="5536001" cy="5465791"/>
          </a:xfrm>
          <a:prstGeom prst="rect">
            <a:avLst/>
          </a:prstGeom>
        </p:spPr>
      </p:pic>
      <p:grpSp>
        <p:nvGrpSpPr>
          <p:cNvPr id="76" name="Group 75">
            <a:extLst>
              <a:ext uri="{FF2B5EF4-FFF2-40B4-BE49-F238E27FC236}">
                <a16:creationId xmlns:a16="http://schemas.microsoft.com/office/drawing/2014/main" id="{032D8612-31EB-44CF-A1D0-14FD4C7054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60480" y="3154317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F19A4A0F-1B59-4DB0-9764-D10936E987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0607722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1CDA6070-0438-4FB8-A1DC-DA064D8015F8}"/>
              </a:ext>
            </a:extLst>
          </p:cNvPr>
          <p:cNvSpPr txBox="1"/>
          <p:nvPr/>
        </p:nvSpPr>
        <p:spPr>
          <a:xfrm>
            <a:off x="1352550" y="58846"/>
            <a:ext cx="4181475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en-US" altLang="ja-JP" sz="5400" b="1" dirty="0">
                <a:solidFill>
                  <a:srgbClr val="FF99FF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I </a:t>
            </a:r>
            <a:r>
              <a:rPr kumimoji="1"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have</a:t>
            </a:r>
          </a:p>
          <a:p>
            <a:pPr algn="r"/>
            <a:r>
              <a:rPr lang="en-US" altLang="ja-JP" sz="5400" b="1" dirty="0">
                <a:solidFill>
                  <a:srgbClr val="FF99FF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You</a:t>
            </a:r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 have</a:t>
            </a:r>
          </a:p>
          <a:p>
            <a:pPr algn="r"/>
            <a:r>
              <a:rPr lang="en-US" altLang="ja-JP" sz="5400" b="1" dirty="0">
                <a:solidFill>
                  <a:srgbClr val="FF99FF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He</a:t>
            </a:r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 has</a:t>
            </a:r>
          </a:p>
          <a:p>
            <a:pPr algn="r"/>
            <a:r>
              <a:rPr lang="en-US" altLang="ja-JP" sz="5400" b="1" dirty="0">
                <a:solidFill>
                  <a:srgbClr val="FF99FF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She</a:t>
            </a:r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 has</a:t>
            </a:r>
          </a:p>
          <a:p>
            <a:pPr algn="r"/>
            <a:r>
              <a:rPr lang="en-US" altLang="ja-JP" sz="5400" b="1" dirty="0">
                <a:solidFill>
                  <a:srgbClr val="FF99FF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It</a:t>
            </a:r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 has </a:t>
            </a:r>
          </a:p>
          <a:p>
            <a:pPr algn="r"/>
            <a:r>
              <a:rPr lang="en-US" altLang="ja-JP" sz="5400" b="1" dirty="0">
                <a:solidFill>
                  <a:srgbClr val="FF99FF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We</a:t>
            </a:r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 have</a:t>
            </a:r>
          </a:p>
          <a:p>
            <a:pPr algn="r"/>
            <a:r>
              <a:rPr lang="en-US" altLang="ja-JP" sz="5400" b="1" dirty="0">
                <a:solidFill>
                  <a:srgbClr val="FF99FF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You</a:t>
            </a:r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 have</a:t>
            </a:r>
          </a:p>
          <a:p>
            <a:pPr algn="r"/>
            <a:r>
              <a:rPr lang="en-US" altLang="ja-JP" sz="5400" b="1" dirty="0">
                <a:solidFill>
                  <a:srgbClr val="FF99FF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They</a:t>
            </a:r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 have</a:t>
            </a: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0416458F-63B8-4BD5-BC1E-E77ED8BA3246}"/>
              </a:ext>
            </a:extLst>
          </p:cNvPr>
          <p:cNvSpPr txBox="1"/>
          <p:nvPr/>
        </p:nvSpPr>
        <p:spPr>
          <a:xfrm>
            <a:off x="5534026" y="117693"/>
            <a:ext cx="46482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altLang="ja-JP" sz="5400" b="1" u="heavy" dirty="0">
                <a:uFill>
                  <a:solidFill>
                    <a:srgbClr val="0070C0"/>
                  </a:solidFill>
                </a:uFill>
                <a:latin typeface="Cavolini" panose="03000502040302020204" pitchFamily="66" charset="0"/>
                <a:cs typeface="Cavolini" panose="03000502040302020204" pitchFamily="66" charset="0"/>
              </a:rPr>
              <a:t>      </a:t>
            </a:r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book.</a:t>
            </a:r>
          </a:p>
          <a:p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       </a:t>
            </a:r>
          </a:p>
        </p:txBody>
      </p:sp>
    </p:spTree>
    <p:extLst>
      <p:ext uri="{BB962C8B-B14F-4D97-AF65-F5344CB8AC3E}">
        <p14:creationId xmlns:p14="http://schemas.microsoft.com/office/powerpoint/2010/main" val="200547370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1CDA6070-0438-4FB8-A1DC-DA064D8015F8}"/>
              </a:ext>
            </a:extLst>
          </p:cNvPr>
          <p:cNvSpPr txBox="1"/>
          <p:nvPr/>
        </p:nvSpPr>
        <p:spPr>
          <a:xfrm>
            <a:off x="1352550" y="58846"/>
            <a:ext cx="4181475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en-US" altLang="ja-JP" sz="5400" b="1" dirty="0">
                <a:solidFill>
                  <a:srgbClr val="FF99FF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I </a:t>
            </a:r>
            <a:r>
              <a:rPr kumimoji="1"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have</a:t>
            </a:r>
          </a:p>
          <a:p>
            <a:pPr algn="r"/>
            <a:r>
              <a:rPr lang="en-US" altLang="ja-JP" sz="5400" b="1" dirty="0">
                <a:solidFill>
                  <a:srgbClr val="FF99FF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You</a:t>
            </a:r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 have</a:t>
            </a:r>
          </a:p>
          <a:p>
            <a:pPr algn="r"/>
            <a:r>
              <a:rPr lang="en-US" altLang="ja-JP" sz="5400" b="1" dirty="0">
                <a:solidFill>
                  <a:srgbClr val="FF99FF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He</a:t>
            </a:r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 has</a:t>
            </a:r>
          </a:p>
          <a:p>
            <a:pPr algn="r"/>
            <a:r>
              <a:rPr lang="en-US" altLang="ja-JP" sz="5400" b="1" dirty="0">
                <a:solidFill>
                  <a:srgbClr val="FF99FF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She</a:t>
            </a:r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 has</a:t>
            </a:r>
          </a:p>
          <a:p>
            <a:pPr algn="r"/>
            <a:r>
              <a:rPr lang="en-US" altLang="ja-JP" sz="5400" b="1" dirty="0">
                <a:solidFill>
                  <a:srgbClr val="FF99FF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It</a:t>
            </a:r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 has </a:t>
            </a:r>
          </a:p>
          <a:p>
            <a:pPr algn="r"/>
            <a:r>
              <a:rPr lang="en-US" altLang="ja-JP" sz="5400" b="1" dirty="0">
                <a:solidFill>
                  <a:srgbClr val="FF99FF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We</a:t>
            </a:r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 have</a:t>
            </a:r>
          </a:p>
          <a:p>
            <a:pPr algn="r"/>
            <a:r>
              <a:rPr lang="en-US" altLang="ja-JP" sz="5400" b="1" dirty="0">
                <a:solidFill>
                  <a:srgbClr val="FF99FF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You</a:t>
            </a:r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 have</a:t>
            </a:r>
          </a:p>
          <a:p>
            <a:pPr algn="r"/>
            <a:r>
              <a:rPr lang="en-US" altLang="ja-JP" sz="5400" b="1" dirty="0">
                <a:solidFill>
                  <a:srgbClr val="FF99FF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They</a:t>
            </a:r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 have</a:t>
            </a: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0416458F-63B8-4BD5-BC1E-E77ED8BA3246}"/>
              </a:ext>
            </a:extLst>
          </p:cNvPr>
          <p:cNvSpPr txBox="1"/>
          <p:nvPr/>
        </p:nvSpPr>
        <p:spPr>
          <a:xfrm>
            <a:off x="5534026" y="117693"/>
            <a:ext cx="46482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altLang="ja-JP" sz="5400" b="1" dirty="0">
                <a:solidFill>
                  <a:srgbClr val="0070C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my</a:t>
            </a:r>
            <a:r>
              <a:rPr lang="ja-JP" altLang="en-US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book.</a:t>
            </a:r>
          </a:p>
          <a:p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       </a:t>
            </a:r>
          </a:p>
        </p:txBody>
      </p:sp>
    </p:spTree>
    <p:extLst>
      <p:ext uri="{BB962C8B-B14F-4D97-AF65-F5344CB8AC3E}">
        <p14:creationId xmlns:p14="http://schemas.microsoft.com/office/powerpoint/2010/main" val="369481995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1CDA6070-0438-4FB8-A1DC-DA064D8015F8}"/>
              </a:ext>
            </a:extLst>
          </p:cNvPr>
          <p:cNvSpPr txBox="1"/>
          <p:nvPr/>
        </p:nvSpPr>
        <p:spPr>
          <a:xfrm>
            <a:off x="1352550" y="58846"/>
            <a:ext cx="4181475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en-US" altLang="ja-JP" sz="5400" b="1" dirty="0">
                <a:solidFill>
                  <a:srgbClr val="FF99FF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I </a:t>
            </a:r>
            <a:r>
              <a:rPr kumimoji="1"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have</a:t>
            </a:r>
          </a:p>
          <a:p>
            <a:pPr algn="r"/>
            <a:r>
              <a:rPr lang="en-US" altLang="ja-JP" sz="5400" b="1" dirty="0">
                <a:solidFill>
                  <a:srgbClr val="FF99FF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You</a:t>
            </a:r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 have</a:t>
            </a:r>
          </a:p>
          <a:p>
            <a:pPr algn="r"/>
            <a:r>
              <a:rPr lang="en-US" altLang="ja-JP" sz="5400" b="1" dirty="0">
                <a:solidFill>
                  <a:srgbClr val="FF99FF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He</a:t>
            </a:r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 has</a:t>
            </a:r>
          </a:p>
          <a:p>
            <a:pPr algn="r"/>
            <a:r>
              <a:rPr lang="en-US" altLang="ja-JP" sz="5400" b="1" dirty="0">
                <a:solidFill>
                  <a:srgbClr val="FF99FF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She</a:t>
            </a:r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 has</a:t>
            </a:r>
          </a:p>
          <a:p>
            <a:pPr algn="r"/>
            <a:r>
              <a:rPr lang="en-US" altLang="ja-JP" sz="5400" b="1" dirty="0">
                <a:solidFill>
                  <a:srgbClr val="FF99FF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It</a:t>
            </a:r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 has </a:t>
            </a:r>
          </a:p>
          <a:p>
            <a:pPr algn="r"/>
            <a:r>
              <a:rPr lang="en-US" altLang="ja-JP" sz="5400" b="1" dirty="0">
                <a:solidFill>
                  <a:srgbClr val="FF99FF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We</a:t>
            </a:r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 have</a:t>
            </a:r>
          </a:p>
          <a:p>
            <a:pPr algn="r"/>
            <a:r>
              <a:rPr lang="en-US" altLang="ja-JP" sz="5400" b="1" dirty="0">
                <a:solidFill>
                  <a:srgbClr val="FF99FF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You</a:t>
            </a:r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 have</a:t>
            </a:r>
          </a:p>
          <a:p>
            <a:pPr algn="r"/>
            <a:r>
              <a:rPr lang="en-US" altLang="ja-JP" sz="5400" b="1" dirty="0">
                <a:solidFill>
                  <a:srgbClr val="FF99FF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They</a:t>
            </a:r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 have</a:t>
            </a: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0416458F-63B8-4BD5-BC1E-E77ED8BA3246}"/>
              </a:ext>
            </a:extLst>
          </p:cNvPr>
          <p:cNvSpPr txBox="1"/>
          <p:nvPr/>
        </p:nvSpPr>
        <p:spPr>
          <a:xfrm>
            <a:off x="5534026" y="117693"/>
            <a:ext cx="46482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altLang="ja-JP" sz="5400" b="1" dirty="0">
                <a:solidFill>
                  <a:srgbClr val="0070C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my</a:t>
            </a:r>
            <a:r>
              <a:rPr lang="ja-JP" altLang="en-US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book.</a:t>
            </a:r>
          </a:p>
          <a:p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altLang="ja-JP" sz="5400" b="1" dirty="0">
                <a:solidFill>
                  <a:srgbClr val="0070C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your</a:t>
            </a:r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 book.</a:t>
            </a:r>
          </a:p>
          <a:p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      </a:t>
            </a:r>
          </a:p>
        </p:txBody>
      </p:sp>
    </p:spTree>
    <p:extLst>
      <p:ext uri="{BB962C8B-B14F-4D97-AF65-F5344CB8AC3E}">
        <p14:creationId xmlns:p14="http://schemas.microsoft.com/office/powerpoint/2010/main" val="192966826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1CDA6070-0438-4FB8-A1DC-DA064D8015F8}"/>
              </a:ext>
            </a:extLst>
          </p:cNvPr>
          <p:cNvSpPr txBox="1"/>
          <p:nvPr/>
        </p:nvSpPr>
        <p:spPr>
          <a:xfrm>
            <a:off x="1352550" y="58846"/>
            <a:ext cx="4181475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en-US" altLang="ja-JP" sz="5400" b="1" dirty="0">
                <a:solidFill>
                  <a:srgbClr val="FF99FF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I </a:t>
            </a:r>
            <a:r>
              <a:rPr kumimoji="1"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have</a:t>
            </a:r>
          </a:p>
          <a:p>
            <a:pPr algn="r"/>
            <a:r>
              <a:rPr lang="en-US" altLang="ja-JP" sz="5400" b="1" dirty="0">
                <a:solidFill>
                  <a:srgbClr val="FF99FF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You</a:t>
            </a:r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 have</a:t>
            </a:r>
          </a:p>
          <a:p>
            <a:pPr algn="r"/>
            <a:r>
              <a:rPr lang="en-US" altLang="ja-JP" sz="5400" b="1" dirty="0">
                <a:solidFill>
                  <a:srgbClr val="FF99FF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He</a:t>
            </a:r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 has</a:t>
            </a:r>
          </a:p>
          <a:p>
            <a:pPr algn="r"/>
            <a:r>
              <a:rPr lang="en-US" altLang="ja-JP" sz="5400" b="1" dirty="0">
                <a:solidFill>
                  <a:srgbClr val="FF99FF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She</a:t>
            </a:r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 has</a:t>
            </a:r>
          </a:p>
          <a:p>
            <a:pPr algn="r"/>
            <a:r>
              <a:rPr lang="en-US" altLang="ja-JP" sz="5400" b="1" dirty="0">
                <a:solidFill>
                  <a:srgbClr val="FF99FF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It</a:t>
            </a:r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 has </a:t>
            </a:r>
          </a:p>
          <a:p>
            <a:pPr algn="r"/>
            <a:r>
              <a:rPr lang="en-US" altLang="ja-JP" sz="5400" b="1" dirty="0">
                <a:solidFill>
                  <a:srgbClr val="FF99FF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We</a:t>
            </a:r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 have</a:t>
            </a:r>
          </a:p>
          <a:p>
            <a:pPr algn="r"/>
            <a:r>
              <a:rPr lang="en-US" altLang="ja-JP" sz="5400" b="1" dirty="0">
                <a:solidFill>
                  <a:srgbClr val="FF99FF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You</a:t>
            </a:r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 have</a:t>
            </a:r>
          </a:p>
          <a:p>
            <a:pPr algn="r"/>
            <a:r>
              <a:rPr lang="en-US" altLang="ja-JP" sz="5400" b="1" dirty="0">
                <a:solidFill>
                  <a:srgbClr val="FF99FF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They</a:t>
            </a:r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 have</a:t>
            </a: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0416458F-63B8-4BD5-BC1E-E77ED8BA3246}"/>
              </a:ext>
            </a:extLst>
          </p:cNvPr>
          <p:cNvSpPr txBox="1"/>
          <p:nvPr/>
        </p:nvSpPr>
        <p:spPr>
          <a:xfrm>
            <a:off x="5534026" y="117693"/>
            <a:ext cx="46482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altLang="ja-JP" sz="5400" b="1" dirty="0">
                <a:solidFill>
                  <a:srgbClr val="0070C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my</a:t>
            </a:r>
            <a:r>
              <a:rPr lang="ja-JP" altLang="en-US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book.</a:t>
            </a:r>
          </a:p>
          <a:p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altLang="ja-JP" sz="5400" b="1" dirty="0">
                <a:solidFill>
                  <a:srgbClr val="0070C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your</a:t>
            </a:r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 book.</a:t>
            </a:r>
          </a:p>
          <a:p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altLang="ja-JP" sz="5400" b="1" dirty="0">
                <a:solidFill>
                  <a:srgbClr val="0070C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his</a:t>
            </a:r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 book.</a:t>
            </a:r>
          </a:p>
          <a:p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     </a:t>
            </a:r>
          </a:p>
        </p:txBody>
      </p:sp>
    </p:spTree>
    <p:extLst>
      <p:ext uri="{BB962C8B-B14F-4D97-AF65-F5344CB8AC3E}">
        <p14:creationId xmlns:p14="http://schemas.microsoft.com/office/powerpoint/2010/main" val="269394360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1CDA6070-0438-4FB8-A1DC-DA064D8015F8}"/>
              </a:ext>
            </a:extLst>
          </p:cNvPr>
          <p:cNvSpPr txBox="1"/>
          <p:nvPr/>
        </p:nvSpPr>
        <p:spPr>
          <a:xfrm>
            <a:off x="1352550" y="58846"/>
            <a:ext cx="4181475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en-US" altLang="ja-JP" sz="5400" b="1" dirty="0">
                <a:solidFill>
                  <a:srgbClr val="FF99FF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I </a:t>
            </a:r>
            <a:r>
              <a:rPr kumimoji="1"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have</a:t>
            </a:r>
          </a:p>
          <a:p>
            <a:pPr algn="r"/>
            <a:r>
              <a:rPr lang="en-US" altLang="ja-JP" sz="5400" b="1" dirty="0">
                <a:solidFill>
                  <a:srgbClr val="FF99FF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You</a:t>
            </a:r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 have</a:t>
            </a:r>
          </a:p>
          <a:p>
            <a:pPr algn="r"/>
            <a:r>
              <a:rPr lang="en-US" altLang="ja-JP" sz="5400" b="1" dirty="0">
                <a:solidFill>
                  <a:srgbClr val="FF99FF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He</a:t>
            </a:r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 has</a:t>
            </a:r>
          </a:p>
          <a:p>
            <a:pPr algn="r"/>
            <a:r>
              <a:rPr lang="en-US" altLang="ja-JP" sz="5400" b="1" dirty="0">
                <a:solidFill>
                  <a:srgbClr val="FF99FF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She</a:t>
            </a:r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 has</a:t>
            </a:r>
          </a:p>
          <a:p>
            <a:pPr algn="r"/>
            <a:r>
              <a:rPr lang="en-US" altLang="ja-JP" sz="5400" b="1" dirty="0">
                <a:solidFill>
                  <a:srgbClr val="FF99FF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It</a:t>
            </a:r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 has </a:t>
            </a:r>
          </a:p>
          <a:p>
            <a:pPr algn="r"/>
            <a:r>
              <a:rPr lang="en-US" altLang="ja-JP" sz="5400" b="1" dirty="0">
                <a:solidFill>
                  <a:srgbClr val="FF99FF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We</a:t>
            </a:r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 have</a:t>
            </a:r>
          </a:p>
          <a:p>
            <a:pPr algn="r"/>
            <a:r>
              <a:rPr lang="en-US" altLang="ja-JP" sz="5400" b="1" dirty="0">
                <a:solidFill>
                  <a:srgbClr val="FF99FF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You</a:t>
            </a:r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 have</a:t>
            </a:r>
          </a:p>
          <a:p>
            <a:pPr algn="r"/>
            <a:r>
              <a:rPr lang="en-US" altLang="ja-JP" sz="5400" b="1" dirty="0">
                <a:solidFill>
                  <a:srgbClr val="FF99FF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They</a:t>
            </a:r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 have</a:t>
            </a: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0416458F-63B8-4BD5-BC1E-E77ED8BA3246}"/>
              </a:ext>
            </a:extLst>
          </p:cNvPr>
          <p:cNvSpPr txBox="1"/>
          <p:nvPr/>
        </p:nvSpPr>
        <p:spPr>
          <a:xfrm>
            <a:off x="5534026" y="117693"/>
            <a:ext cx="464820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altLang="ja-JP" sz="5400" b="1" dirty="0">
                <a:solidFill>
                  <a:srgbClr val="0070C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my</a:t>
            </a:r>
            <a:r>
              <a:rPr lang="ja-JP" altLang="en-US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book.</a:t>
            </a:r>
          </a:p>
          <a:p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altLang="ja-JP" sz="5400" b="1" dirty="0">
                <a:solidFill>
                  <a:srgbClr val="0070C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your</a:t>
            </a:r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 book.</a:t>
            </a:r>
          </a:p>
          <a:p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altLang="ja-JP" sz="5400" b="1" dirty="0">
                <a:solidFill>
                  <a:srgbClr val="0070C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his</a:t>
            </a:r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 book.</a:t>
            </a:r>
          </a:p>
          <a:p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altLang="ja-JP" sz="5400" b="1" dirty="0">
                <a:solidFill>
                  <a:srgbClr val="0070C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her</a:t>
            </a:r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 book.</a:t>
            </a:r>
          </a:p>
          <a:p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    </a:t>
            </a:r>
          </a:p>
        </p:txBody>
      </p:sp>
    </p:spTree>
    <p:extLst>
      <p:ext uri="{BB962C8B-B14F-4D97-AF65-F5344CB8AC3E}">
        <p14:creationId xmlns:p14="http://schemas.microsoft.com/office/powerpoint/2010/main" val="422893125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1CDA6070-0438-4FB8-A1DC-DA064D8015F8}"/>
              </a:ext>
            </a:extLst>
          </p:cNvPr>
          <p:cNvSpPr txBox="1"/>
          <p:nvPr/>
        </p:nvSpPr>
        <p:spPr>
          <a:xfrm>
            <a:off x="1352550" y="58846"/>
            <a:ext cx="4181475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en-US" altLang="ja-JP" sz="5400" b="1" dirty="0">
                <a:solidFill>
                  <a:srgbClr val="FF99FF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I </a:t>
            </a:r>
            <a:r>
              <a:rPr kumimoji="1"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have</a:t>
            </a:r>
          </a:p>
          <a:p>
            <a:pPr algn="r"/>
            <a:r>
              <a:rPr lang="en-US" altLang="ja-JP" sz="5400" b="1" dirty="0">
                <a:solidFill>
                  <a:srgbClr val="FF99FF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You</a:t>
            </a:r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 have</a:t>
            </a:r>
          </a:p>
          <a:p>
            <a:pPr algn="r"/>
            <a:r>
              <a:rPr lang="en-US" altLang="ja-JP" sz="5400" b="1" dirty="0">
                <a:solidFill>
                  <a:srgbClr val="FF99FF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He</a:t>
            </a:r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 has</a:t>
            </a:r>
          </a:p>
          <a:p>
            <a:pPr algn="r"/>
            <a:r>
              <a:rPr lang="en-US" altLang="ja-JP" sz="5400" b="1" dirty="0">
                <a:solidFill>
                  <a:srgbClr val="FF99FF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She</a:t>
            </a:r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 has</a:t>
            </a:r>
          </a:p>
          <a:p>
            <a:pPr algn="r"/>
            <a:r>
              <a:rPr lang="en-US" altLang="ja-JP" sz="5400" b="1" dirty="0">
                <a:solidFill>
                  <a:srgbClr val="FF99FF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It</a:t>
            </a:r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 has </a:t>
            </a:r>
          </a:p>
          <a:p>
            <a:pPr algn="r"/>
            <a:r>
              <a:rPr lang="en-US" altLang="ja-JP" sz="5400" b="1" dirty="0">
                <a:solidFill>
                  <a:srgbClr val="FF99FF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We</a:t>
            </a:r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 have</a:t>
            </a:r>
          </a:p>
          <a:p>
            <a:pPr algn="r"/>
            <a:r>
              <a:rPr lang="en-US" altLang="ja-JP" sz="5400" b="1" dirty="0">
                <a:solidFill>
                  <a:srgbClr val="FF99FF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You</a:t>
            </a:r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 have</a:t>
            </a:r>
          </a:p>
          <a:p>
            <a:pPr algn="r"/>
            <a:r>
              <a:rPr lang="en-US" altLang="ja-JP" sz="5400" b="1" dirty="0">
                <a:solidFill>
                  <a:srgbClr val="FF99FF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They</a:t>
            </a:r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 have</a:t>
            </a: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0416458F-63B8-4BD5-BC1E-E77ED8BA3246}"/>
              </a:ext>
            </a:extLst>
          </p:cNvPr>
          <p:cNvSpPr txBox="1"/>
          <p:nvPr/>
        </p:nvSpPr>
        <p:spPr>
          <a:xfrm>
            <a:off x="5534026" y="117693"/>
            <a:ext cx="464820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altLang="ja-JP" sz="5400" b="1" dirty="0">
                <a:solidFill>
                  <a:srgbClr val="0070C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my</a:t>
            </a:r>
            <a:r>
              <a:rPr lang="ja-JP" altLang="en-US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book.</a:t>
            </a:r>
          </a:p>
          <a:p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altLang="ja-JP" sz="5400" b="1" dirty="0">
                <a:solidFill>
                  <a:srgbClr val="0070C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your</a:t>
            </a:r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 book.</a:t>
            </a:r>
          </a:p>
          <a:p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altLang="ja-JP" sz="5400" b="1" dirty="0">
                <a:solidFill>
                  <a:srgbClr val="0070C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his</a:t>
            </a:r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 book.</a:t>
            </a:r>
          </a:p>
          <a:p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altLang="ja-JP" sz="5400" b="1" dirty="0">
                <a:solidFill>
                  <a:srgbClr val="0070C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her</a:t>
            </a:r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 book.</a:t>
            </a:r>
          </a:p>
          <a:p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altLang="ja-JP" sz="5400" b="1" dirty="0">
                <a:solidFill>
                  <a:srgbClr val="0070C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its</a:t>
            </a:r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 book.</a:t>
            </a:r>
          </a:p>
          <a:p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   </a:t>
            </a:r>
          </a:p>
        </p:txBody>
      </p:sp>
    </p:spTree>
    <p:extLst>
      <p:ext uri="{BB962C8B-B14F-4D97-AF65-F5344CB8AC3E}">
        <p14:creationId xmlns:p14="http://schemas.microsoft.com/office/powerpoint/2010/main" val="340081422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1CDA6070-0438-4FB8-A1DC-DA064D8015F8}"/>
              </a:ext>
            </a:extLst>
          </p:cNvPr>
          <p:cNvSpPr txBox="1"/>
          <p:nvPr/>
        </p:nvSpPr>
        <p:spPr>
          <a:xfrm>
            <a:off x="1352550" y="58846"/>
            <a:ext cx="4181475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en-US" altLang="ja-JP" sz="5400" b="1" dirty="0">
                <a:solidFill>
                  <a:srgbClr val="FF99FF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I </a:t>
            </a:r>
            <a:r>
              <a:rPr kumimoji="1"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have</a:t>
            </a:r>
          </a:p>
          <a:p>
            <a:pPr algn="r"/>
            <a:r>
              <a:rPr lang="en-US" altLang="ja-JP" sz="5400" b="1" dirty="0">
                <a:solidFill>
                  <a:srgbClr val="FF99FF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You</a:t>
            </a:r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 have</a:t>
            </a:r>
          </a:p>
          <a:p>
            <a:pPr algn="r"/>
            <a:r>
              <a:rPr lang="en-US" altLang="ja-JP" sz="5400" b="1" dirty="0">
                <a:solidFill>
                  <a:srgbClr val="FF99FF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He</a:t>
            </a:r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 has</a:t>
            </a:r>
          </a:p>
          <a:p>
            <a:pPr algn="r"/>
            <a:r>
              <a:rPr lang="en-US" altLang="ja-JP" sz="5400" b="1" dirty="0">
                <a:solidFill>
                  <a:srgbClr val="FF99FF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She</a:t>
            </a:r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 has</a:t>
            </a:r>
          </a:p>
          <a:p>
            <a:pPr algn="r"/>
            <a:r>
              <a:rPr lang="en-US" altLang="ja-JP" sz="5400" b="1" dirty="0">
                <a:solidFill>
                  <a:srgbClr val="FF99FF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It</a:t>
            </a:r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 has </a:t>
            </a:r>
          </a:p>
          <a:p>
            <a:pPr algn="r"/>
            <a:r>
              <a:rPr lang="en-US" altLang="ja-JP" sz="5400" b="1" dirty="0">
                <a:solidFill>
                  <a:srgbClr val="FF99FF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We</a:t>
            </a:r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 have</a:t>
            </a:r>
          </a:p>
          <a:p>
            <a:pPr algn="r"/>
            <a:r>
              <a:rPr lang="en-US" altLang="ja-JP" sz="5400" b="1" dirty="0">
                <a:solidFill>
                  <a:srgbClr val="FF99FF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You</a:t>
            </a:r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 have</a:t>
            </a:r>
          </a:p>
          <a:p>
            <a:pPr algn="r"/>
            <a:r>
              <a:rPr lang="en-US" altLang="ja-JP" sz="5400" b="1" dirty="0">
                <a:solidFill>
                  <a:srgbClr val="FF99FF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They</a:t>
            </a:r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 have</a:t>
            </a: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0416458F-63B8-4BD5-BC1E-E77ED8BA3246}"/>
              </a:ext>
            </a:extLst>
          </p:cNvPr>
          <p:cNvSpPr txBox="1"/>
          <p:nvPr/>
        </p:nvSpPr>
        <p:spPr>
          <a:xfrm>
            <a:off x="5534026" y="117693"/>
            <a:ext cx="4648200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altLang="ja-JP" sz="5400" b="1" dirty="0">
                <a:solidFill>
                  <a:srgbClr val="0070C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my</a:t>
            </a:r>
            <a:r>
              <a:rPr lang="ja-JP" altLang="en-US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book.</a:t>
            </a:r>
          </a:p>
          <a:p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altLang="ja-JP" sz="5400" b="1" dirty="0">
                <a:solidFill>
                  <a:srgbClr val="0070C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your</a:t>
            </a:r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 book.</a:t>
            </a:r>
          </a:p>
          <a:p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altLang="ja-JP" sz="5400" b="1" dirty="0">
                <a:solidFill>
                  <a:srgbClr val="0070C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his</a:t>
            </a:r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 book.</a:t>
            </a:r>
          </a:p>
          <a:p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altLang="ja-JP" sz="5400" b="1" dirty="0">
                <a:solidFill>
                  <a:srgbClr val="0070C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her</a:t>
            </a:r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 book.</a:t>
            </a:r>
          </a:p>
          <a:p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altLang="ja-JP" sz="5400" b="1" dirty="0">
                <a:solidFill>
                  <a:srgbClr val="0070C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its</a:t>
            </a:r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 book.</a:t>
            </a:r>
          </a:p>
          <a:p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altLang="ja-JP" sz="5400" b="1" dirty="0">
                <a:solidFill>
                  <a:srgbClr val="0070C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our</a:t>
            </a:r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 books.</a:t>
            </a:r>
          </a:p>
          <a:p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149460424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1CDA6070-0438-4FB8-A1DC-DA064D8015F8}"/>
              </a:ext>
            </a:extLst>
          </p:cNvPr>
          <p:cNvSpPr txBox="1"/>
          <p:nvPr/>
        </p:nvSpPr>
        <p:spPr>
          <a:xfrm>
            <a:off x="1352550" y="58846"/>
            <a:ext cx="4181475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en-US" altLang="ja-JP" sz="5400" b="1" dirty="0">
                <a:solidFill>
                  <a:srgbClr val="FF99FF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I </a:t>
            </a:r>
            <a:r>
              <a:rPr kumimoji="1"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have</a:t>
            </a:r>
          </a:p>
          <a:p>
            <a:pPr algn="r"/>
            <a:r>
              <a:rPr lang="en-US" altLang="ja-JP" sz="5400" b="1" dirty="0">
                <a:solidFill>
                  <a:srgbClr val="FF99FF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You</a:t>
            </a:r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 have</a:t>
            </a:r>
          </a:p>
          <a:p>
            <a:pPr algn="r"/>
            <a:r>
              <a:rPr lang="en-US" altLang="ja-JP" sz="5400" b="1" dirty="0">
                <a:solidFill>
                  <a:srgbClr val="FF99FF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He</a:t>
            </a:r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 has</a:t>
            </a:r>
          </a:p>
          <a:p>
            <a:pPr algn="r"/>
            <a:r>
              <a:rPr lang="en-US" altLang="ja-JP" sz="5400" b="1" dirty="0">
                <a:solidFill>
                  <a:srgbClr val="FF99FF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She</a:t>
            </a:r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 has</a:t>
            </a:r>
          </a:p>
          <a:p>
            <a:pPr algn="r"/>
            <a:r>
              <a:rPr lang="en-US" altLang="ja-JP" sz="5400" b="1" dirty="0">
                <a:solidFill>
                  <a:srgbClr val="FF99FF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It</a:t>
            </a:r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 has </a:t>
            </a:r>
          </a:p>
          <a:p>
            <a:pPr algn="r"/>
            <a:r>
              <a:rPr lang="en-US" altLang="ja-JP" sz="5400" b="1" dirty="0">
                <a:solidFill>
                  <a:srgbClr val="FF99FF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We</a:t>
            </a:r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 have</a:t>
            </a:r>
          </a:p>
          <a:p>
            <a:pPr algn="r"/>
            <a:r>
              <a:rPr lang="en-US" altLang="ja-JP" sz="5400" b="1" dirty="0">
                <a:solidFill>
                  <a:srgbClr val="FF99FF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You</a:t>
            </a:r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 have</a:t>
            </a:r>
          </a:p>
          <a:p>
            <a:pPr algn="r"/>
            <a:r>
              <a:rPr lang="en-US" altLang="ja-JP" sz="5400" b="1" dirty="0">
                <a:solidFill>
                  <a:srgbClr val="FF99FF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They</a:t>
            </a:r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 have</a:t>
            </a: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0416458F-63B8-4BD5-BC1E-E77ED8BA3246}"/>
              </a:ext>
            </a:extLst>
          </p:cNvPr>
          <p:cNvSpPr txBox="1"/>
          <p:nvPr/>
        </p:nvSpPr>
        <p:spPr>
          <a:xfrm>
            <a:off x="5534026" y="117693"/>
            <a:ext cx="4648200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altLang="ja-JP" sz="5400" b="1" dirty="0">
                <a:solidFill>
                  <a:srgbClr val="0070C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my</a:t>
            </a:r>
            <a:r>
              <a:rPr lang="ja-JP" altLang="en-US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book.</a:t>
            </a:r>
          </a:p>
          <a:p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altLang="ja-JP" sz="5400" b="1" dirty="0">
                <a:solidFill>
                  <a:srgbClr val="0070C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your</a:t>
            </a:r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 book.</a:t>
            </a:r>
          </a:p>
          <a:p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altLang="ja-JP" sz="5400" b="1" dirty="0">
                <a:solidFill>
                  <a:srgbClr val="0070C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his</a:t>
            </a:r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 book.</a:t>
            </a:r>
          </a:p>
          <a:p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altLang="ja-JP" sz="5400" b="1" dirty="0">
                <a:solidFill>
                  <a:srgbClr val="0070C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her</a:t>
            </a:r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 book.</a:t>
            </a:r>
          </a:p>
          <a:p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altLang="ja-JP" sz="5400" b="1" dirty="0">
                <a:solidFill>
                  <a:srgbClr val="0070C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its</a:t>
            </a:r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 book.</a:t>
            </a:r>
          </a:p>
          <a:p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altLang="ja-JP" sz="5400" b="1" dirty="0">
                <a:solidFill>
                  <a:srgbClr val="0070C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our</a:t>
            </a:r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 books.</a:t>
            </a:r>
          </a:p>
          <a:p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altLang="ja-JP" sz="5400" b="1" dirty="0">
                <a:solidFill>
                  <a:srgbClr val="0070C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your</a:t>
            </a:r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 books.</a:t>
            </a:r>
          </a:p>
          <a:p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427898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71A0108-6FFB-4FA7-B1B5-26A3033FAC04}"/>
              </a:ext>
            </a:extLst>
          </p:cNvPr>
          <p:cNvSpPr txBox="1"/>
          <p:nvPr/>
        </p:nvSpPr>
        <p:spPr>
          <a:xfrm>
            <a:off x="868681" y="136525"/>
            <a:ext cx="441769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festive</a:t>
            </a:r>
          </a:p>
          <a:p>
            <a:endParaRPr kumimoji="1" lang="ja-JP" altLang="en-US" dirty="0"/>
          </a:p>
        </p:txBody>
      </p:sp>
      <p:pic>
        <p:nvPicPr>
          <p:cNvPr id="3" name="Picture 2" descr="festive に対する画像結果">
            <a:extLst>
              <a:ext uri="{FF2B5EF4-FFF2-40B4-BE49-F238E27FC236}">
                <a16:creationId xmlns:a16="http://schemas.microsoft.com/office/drawing/2014/main" id="{C48B9C2D-6A65-A4CF-E9B3-A2AB1F152A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346" y="1244521"/>
            <a:ext cx="3148916" cy="198183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559591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1CDA6070-0438-4FB8-A1DC-DA064D8015F8}"/>
              </a:ext>
            </a:extLst>
          </p:cNvPr>
          <p:cNvSpPr txBox="1"/>
          <p:nvPr/>
        </p:nvSpPr>
        <p:spPr>
          <a:xfrm>
            <a:off x="1352550" y="58846"/>
            <a:ext cx="4181475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en-US" altLang="ja-JP" sz="5400" b="1" dirty="0">
                <a:solidFill>
                  <a:srgbClr val="FF99FF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I </a:t>
            </a:r>
            <a:r>
              <a:rPr kumimoji="1"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have</a:t>
            </a:r>
          </a:p>
          <a:p>
            <a:pPr algn="r"/>
            <a:r>
              <a:rPr lang="en-US" altLang="ja-JP" sz="5400" b="1" dirty="0">
                <a:solidFill>
                  <a:srgbClr val="FF99FF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You</a:t>
            </a:r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 have</a:t>
            </a:r>
          </a:p>
          <a:p>
            <a:pPr algn="r"/>
            <a:r>
              <a:rPr lang="en-US" altLang="ja-JP" sz="5400" b="1" dirty="0">
                <a:solidFill>
                  <a:srgbClr val="FF99FF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He</a:t>
            </a:r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 has</a:t>
            </a:r>
          </a:p>
          <a:p>
            <a:pPr algn="r"/>
            <a:r>
              <a:rPr lang="en-US" altLang="ja-JP" sz="5400" b="1" dirty="0">
                <a:solidFill>
                  <a:srgbClr val="FF99FF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She</a:t>
            </a:r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 has</a:t>
            </a:r>
          </a:p>
          <a:p>
            <a:pPr algn="r"/>
            <a:r>
              <a:rPr lang="en-US" altLang="ja-JP" sz="5400" b="1" dirty="0">
                <a:solidFill>
                  <a:srgbClr val="FF99FF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It</a:t>
            </a:r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 has </a:t>
            </a:r>
          </a:p>
          <a:p>
            <a:pPr algn="r"/>
            <a:r>
              <a:rPr lang="en-US" altLang="ja-JP" sz="5400" b="1" dirty="0">
                <a:solidFill>
                  <a:srgbClr val="FF99FF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We</a:t>
            </a:r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 have</a:t>
            </a:r>
          </a:p>
          <a:p>
            <a:pPr algn="r"/>
            <a:r>
              <a:rPr lang="en-US" altLang="ja-JP" sz="5400" b="1" dirty="0">
                <a:solidFill>
                  <a:srgbClr val="FF99FF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You</a:t>
            </a:r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 have</a:t>
            </a:r>
          </a:p>
          <a:p>
            <a:pPr algn="r"/>
            <a:r>
              <a:rPr lang="en-US" altLang="ja-JP" sz="5400" b="1" dirty="0">
                <a:solidFill>
                  <a:srgbClr val="FF99FF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They</a:t>
            </a:r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 have</a:t>
            </a: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0416458F-63B8-4BD5-BC1E-E77ED8BA3246}"/>
              </a:ext>
            </a:extLst>
          </p:cNvPr>
          <p:cNvSpPr txBox="1"/>
          <p:nvPr/>
        </p:nvSpPr>
        <p:spPr>
          <a:xfrm>
            <a:off x="5534026" y="117693"/>
            <a:ext cx="4648200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altLang="ja-JP" sz="5400" b="1" dirty="0">
                <a:solidFill>
                  <a:srgbClr val="0070C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my</a:t>
            </a:r>
            <a:r>
              <a:rPr lang="ja-JP" altLang="en-US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book.</a:t>
            </a:r>
          </a:p>
          <a:p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altLang="ja-JP" sz="5400" b="1" dirty="0">
                <a:solidFill>
                  <a:srgbClr val="0070C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your</a:t>
            </a:r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 book.</a:t>
            </a:r>
          </a:p>
          <a:p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altLang="ja-JP" sz="5400" b="1" dirty="0">
                <a:solidFill>
                  <a:srgbClr val="0070C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his</a:t>
            </a:r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 book.</a:t>
            </a:r>
          </a:p>
          <a:p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altLang="ja-JP" sz="5400" b="1" dirty="0">
                <a:solidFill>
                  <a:srgbClr val="0070C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her</a:t>
            </a:r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 book.</a:t>
            </a:r>
          </a:p>
          <a:p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altLang="ja-JP" sz="5400" b="1" dirty="0">
                <a:solidFill>
                  <a:srgbClr val="0070C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its</a:t>
            </a:r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 book.</a:t>
            </a:r>
          </a:p>
          <a:p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altLang="ja-JP" sz="5400" b="1" dirty="0">
                <a:solidFill>
                  <a:srgbClr val="0070C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our</a:t>
            </a:r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 books.</a:t>
            </a:r>
          </a:p>
          <a:p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altLang="ja-JP" sz="5400" b="1" dirty="0">
                <a:solidFill>
                  <a:srgbClr val="0070C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your</a:t>
            </a:r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 books.</a:t>
            </a:r>
          </a:p>
          <a:p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altLang="ja-JP" sz="5400" b="1" dirty="0">
                <a:solidFill>
                  <a:srgbClr val="0070C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their</a:t>
            </a:r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 books.</a:t>
            </a:r>
          </a:p>
        </p:txBody>
      </p:sp>
    </p:spTree>
    <p:extLst>
      <p:ext uri="{BB962C8B-B14F-4D97-AF65-F5344CB8AC3E}">
        <p14:creationId xmlns:p14="http://schemas.microsoft.com/office/powerpoint/2010/main" val="303431792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0" name="Rectangle 69">
            <a:extLst>
              <a:ext uri="{FF2B5EF4-FFF2-40B4-BE49-F238E27FC236}">
                <a16:creationId xmlns:a16="http://schemas.microsoft.com/office/drawing/2014/main" id="{62542EEC-4F7C-4AE2-933E-EAC8EB3FA3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0A8EB0EB-5D68-4E35-9977-2003E8E9EE80}"/>
              </a:ext>
            </a:extLst>
          </p:cNvPr>
          <p:cNvSpPr txBox="1"/>
          <p:nvPr/>
        </p:nvSpPr>
        <p:spPr>
          <a:xfrm>
            <a:off x="7041856" y="1276350"/>
            <a:ext cx="4036334" cy="422466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kumimoji="1" lang="en-US" altLang="ja-JP" sz="5400" b="1" dirty="0">
                <a:latin typeface="+mj-lt"/>
                <a:ea typeface="+mj-ea"/>
                <a:cs typeface="+mj-cs"/>
              </a:rPr>
              <a:t>Let’s Revise Contractions</a:t>
            </a: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B81933D1-5615-42C7-9C0B-4EB7105CCE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6824" y="391886"/>
            <a:ext cx="6009366" cy="601707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BF51CB24-7571-449F-9ED5-8BA6623C026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849" r="4619" b="3"/>
          <a:stretch/>
        </p:blipFill>
        <p:spPr>
          <a:xfrm>
            <a:off x="733507" y="666728"/>
            <a:ext cx="5536001" cy="5465791"/>
          </a:xfrm>
          <a:prstGeom prst="rect">
            <a:avLst/>
          </a:prstGeom>
        </p:spPr>
      </p:pic>
      <p:grpSp>
        <p:nvGrpSpPr>
          <p:cNvPr id="76" name="Group 75">
            <a:extLst>
              <a:ext uri="{FF2B5EF4-FFF2-40B4-BE49-F238E27FC236}">
                <a16:creationId xmlns:a16="http://schemas.microsoft.com/office/drawing/2014/main" id="{032D8612-31EB-44CF-A1D0-14FD4C7054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60480" y="3154317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F19A4A0F-1B59-4DB0-9764-D10936E987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2004019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39358A3A-A392-48D0-A9CE-DA3E679B1130}"/>
              </a:ext>
            </a:extLst>
          </p:cNvPr>
          <p:cNvSpPr txBox="1"/>
          <p:nvPr/>
        </p:nvSpPr>
        <p:spPr>
          <a:xfrm>
            <a:off x="923926" y="402520"/>
            <a:ext cx="3848100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 do not</a:t>
            </a:r>
          </a:p>
          <a:p>
            <a:pPr algn="r"/>
            <a:endParaRPr kumimoji="1" lang="en-US" altLang="ja-JP" sz="54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algn="r"/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they are</a:t>
            </a:r>
          </a:p>
          <a:p>
            <a:pPr algn="r"/>
            <a:endParaRPr kumimoji="1" lang="en-US" altLang="ja-JP" sz="54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algn="r"/>
            <a:r>
              <a:rPr kumimoji="1"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you are</a:t>
            </a:r>
            <a:endParaRPr kumimoji="1" lang="en-US" altLang="ja-JP" sz="54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algn="r"/>
            <a:endParaRPr kumimoji="1" lang="en-US" altLang="ja-JP" sz="54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algn="r"/>
            <a:r>
              <a:rPr kumimoji="1"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 it is</a:t>
            </a:r>
          </a:p>
          <a:p>
            <a:endParaRPr kumimoji="1" lang="en-US" altLang="ja-JP" dirty="0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2DCE3CE9-C479-4F73-B850-360ACBA2F5F6}"/>
              </a:ext>
            </a:extLst>
          </p:cNvPr>
          <p:cNvSpPr txBox="1"/>
          <p:nvPr/>
        </p:nvSpPr>
        <p:spPr>
          <a:xfrm>
            <a:off x="5848351" y="402520"/>
            <a:ext cx="384810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</a:p>
          <a:p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</a:p>
          <a:p>
            <a:endParaRPr kumimoji="1" lang="en-US" altLang="ja-JP" sz="54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kumimoji="1" lang="en-US" altLang="ja-JP" sz="54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kumimoji="1"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71379299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39358A3A-A392-48D0-A9CE-DA3E679B1130}"/>
              </a:ext>
            </a:extLst>
          </p:cNvPr>
          <p:cNvSpPr txBox="1"/>
          <p:nvPr/>
        </p:nvSpPr>
        <p:spPr>
          <a:xfrm>
            <a:off x="923926" y="402520"/>
            <a:ext cx="3848100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 do not</a:t>
            </a:r>
          </a:p>
          <a:p>
            <a:pPr algn="r"/>
            <a:endParaRPr kumimoji="1" lang="en-US" altLang="ja-JP" sz="54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algn="r"/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they are</a:t>
            </a:r>
          </a:p>
          <a:p>
            <a:pPr algn="r"/>
            <a:endParaRPr kumimoji="1" lang="en-US" altLang="ja-JP" sz="54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algn="r"/>
            <a:r>
              <a:rPr kumimoji="1"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you are</a:t>
            </a:r>
            <a:endParaRPr kumimoji="1" lang="en-US" altLang="ja-JP" sz="54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algn="r"/>
            <a:endParaRPr kumimoji="1" lang="en-US" altLang="ja-JP" sz="54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algn="r"/>
            <a:r>
              <a:rPr kumimoji="1"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 it is</a:t>
            </a:r>
          </a:p>
          <a:p>
            <a:endParaRPr kumimoji="1" lang="en-US" altLang="ja-JP" dirty="0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2DCE3CE9-C479-4F73-B850-360ACBA2F5F6}"/>
              </a:ext>
            </a:extLst>
          </p:cNvPr>
          <p:cNvSpPr txBox="1"/>
          <p:nvPr/>
        </p:nvSpPr>
        <p:spPr>
          <a:xfrm>
            <a:off x="5848351" y="402520"/>
            <a:ext cx="38481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 don’t</a:t>
            </a:r>
          </a:p>
          <a:p>
            <a:endParaRPr kumimoji="1" lang="en-US" altLang="ja-JP" sz="54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</a:p>
          <a:p>
            <a:endParaRPr kumimoji="1" lang="en-US" altLang="ja-JP" sz="54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kumimoji="1" lang="en-US" altLang="ja-JP" sz="54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kumimoji="1" lang="en-US" altLang="ja-JP" dirty="0"/>
          </a:p>
        </p:txBody>
      </p:sp>
      <p:sp>
        <p:nvSpPr>
          <p:cNvPr id="5" name="矢印: 右 4">
            <a:extLst>
              <a:ext uri="{FF2B5EF4-FFF2-40B4-BE49-F238E27FC236}">
                <a16:creationId xmlns:a16="http://schemas.microsoft.com/office/drawing/2014/main" id="{53F92800-8B55-4550-9DE2-C27E5227A5DC}"/>
              </a:ext>
            </a:extLst>
          </p:cNvPr>
          <p:cNvSpPr/>
          <p:nvPr/>
        </p:nvSpPr>
        <p:spPr>
          <a:xfrm>
            <a:off x="4953000" y="695325"/>
            <a:ext cx="1143000" cy="419100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5535717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39358A3A-A392-48D0-A9CE-DA3E679B1130}"/>
              </a:ext>
            </a:extLst>
          </p:cNvPr>
          <p:cNvSpPr txBox="1"/>
          <p:nvPr/>
        </p:nvSpPr>
        <p:spPr>
          <a:xfrm>
            <a:off x="923926" y="402520"/>
            <a:ext cx="3848100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 do not</a:t>
            </a:r>
          </a:p>
          <a:p>
            <a:pPr algn="r"/>
            <a:endParaRPr kumimoji="1" lang="en-US" altLang="ja-JP" sz="54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algn="r"/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 they are</a:t>
            </a:r>
          </a:p>
          <a:p>
            <a:pPr algn="r"/>
            <a:endParaRPr kumimoji="1" lang="en-US" altLang="ja-JP" sz="54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algn="r"/>
            <a:r>
              <a:rPr kumimoji="1"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 you are</a:t>
            </a:r>
          </a:p>
          <a:p>
            <a:pPr algn="r"/>
            <a:endParaRPr kumimoji="1" lang="en-US" altLang="ja-JP" sz="54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algn="r"/>
            <a:r>
              <a:rPr kumimoji="1"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 it is</a:t>
            </a:r>
          </a:p>
          <a:p>
            <a:endParaRPr kumimoji="1" lang="en-US" altLang="ja-JP" dirty="0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2DCE3CE9-C479-4F73-B850-360ACBA2F5F6}"/>
              </a:ext>
            </a:extLst>
          </p:cNvPr>
          <p:cNvSpPr txBox="1"/>
          <p:nvPr/>
        </p:nvSpPr>
        <p:spPr>
          <a:xfrm>
            <a:off x="5848351" y="402520"/>
            <a:ext cx="38481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 don’t</a:t>
            </a:r>
          </a:p>
          <a:p>
            <a:endParaRPr kumimoji="1" lang="en-US" altLang="ja-JP" sz="54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 they’re</a:t>
            </a:r>
          </a:p>
          <a:p>
            <a:endParaRPr kumimoji="1" lang="en-US" altLang="ja-JP" sz="54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kumimoji="1" lang="en-US" altLang="ja-JP" sz="54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kumimoji="1" lang="en-US" altLang="ja-JP" dirty="0"/>
          </a:p>
        </p:txBody>
      </p:sp>
      <p:sp>
        <p:nvSpPr>
          <p:cNvPr id="5" name="矢印: 右 4">
            <a:extLst>
              <a:ext uri="{FF2B5EF4-FFF2-40B4-BE49-F238E27FC236}">
                <a16:creationId xmlns:a16="http://schemas.microsoft.com/office/drawing/2014/main" id="{53F92800-8B55-4550-9DE2-C27E5227A5DC}"/>
              </a:ext>
            </a:extLst>
          </p:cNvPr>
          <p:cNvSpPr/>
          <p:nvPr/>
        </p:nvSpPr>
        <p:spPr>
          <a:xfrm>
            <a:off x="4953000" y="695325"/>
            <a:ext cx="1143000" cy="419100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E4583479-94C3-4CCB-B2A7-F3CBBC4C6F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5949" y="2380470"/>
            <a:ext cx="1140051" cy="420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831686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39358A3A-A392-48D0-A9CE-DA3E679B1130}"/>
              </a:ext>
            </a:extLst>
          </p:cNvPr>
          <p:cNvSpPr txBox="1"/>
          <p:nvPr/>
        </p:nvSpPr>
        <p:spPr>
          <a:xfrm>
            <a:off x="923926" y="402520"/>
            <a:ext cx="3848100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 do not</a:t>
            </a:r>
          </a:p>
          <a:p>
            <a:pPr algn="r"/>
            <a:endParaRPr kumimoji="1" lang="en-US" altLang="ja-JP" sz="54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algn="r"/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 they are</a:t>
            </a:r>
          </a:p>
          <a:p>
            <a:pPr algn="r"/>
            <a:endParaRPr kumimoji="1" lang="en-US" altLang="ja-JP" sz="54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algn="r"/>
            <a:r>
              <a:rPr kumimoji="1"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you are</a:t>
            </a:r>
            <a:endParaRPr kumimoji="1" lang="en-US" altLang="ja-JP" sz="54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algn="r"/>
            <a:endParaRPr kumimoji="1" lang="en-US" altLang="ja-JP" sz="54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algn="r"/>
            <a:r>
              <a:rPr kumimoji="1"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 it is</a:t>
            </a:r>
          </a:p>
          <a:p>
            <a:endParaRPr kumimoji="1" lang="en-US" altLang="ja-JP" dirty="0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2DCE3CE9-C479-4F73-B850-360ACBA2F5F6}"/>
              </a:ext>
            </a:extLst>
          </p:cNvPr>
          <p:cNvSpPr txBox="1"/>
          <p:nvPr/>
        </p:nvSpPr>
        <p:spPr>
          <a:xfrm>
            <a:off x="5848351" y="402520"/>
            <a:ext cx="3848100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 don’t</a:t>
            </a:r>
          </a:p>
          <a:p>
            <a:endParaRPr kumimoji="1" lang="en-US" altLang="ja-JP" sz="54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 they’re</a:t>
            </a:r>
          </a:p>
          <a:p>
            <a:endParaRPr kumimoji="1" lang="en-US" altLang="ja-JP" sz="54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kumimoji="1"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you’re</a:t>
            </a:r>
            <a:endParaRPr kumimoji="1" lang="en-US" altLang="ja-JP" sz="54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kumimoji="1" lang="en-US" altLang="ja-JP" sz="54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kumimoji="1" lang="en-US" altLang="ja-JP" dirty="0"/>
          </a:p>
        </p:txBody>
      </p:sp>
      <p:sp>
        <p:nvSpPr>
          <p:cNvPr id="5" name="矢印: 右 4">
            <a:extLst>
              <a:ext uri="{FF2B5EF4-FFF2-40B4-BE49-F238E27FC236}">
                <a16:creationId xmlns:a16="http://schemas.microsoft.com/office/drawing/2014/main" id="{53F92800-8B55-4550-9DE2-C27E5227A5DC}"/>
              </a:ext>
            </a:extLst>
          </p:cNvPr>
          <p:cNvSpPr/>
          <p:nvPr/>
        </p:nvSpPr>
        <p:spPr>
          <a:xfrm>
            <a:off x="4953000" y="695325"/>
            <a:ext cx="1143000" cy="419100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E4583479-94C3-4CCB-B2A7-F3CBBC4C6F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5949" y="2380470"/>
            <a:ext cx="1140051" cy="420660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D9509C49-89C8-42A4-BE01-B13FCA2E44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5949" y="3942570"/>
            <a:ext cx="1140051" cy="420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31236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39358A3A-A392-48D0-A9CE-DA3E679B1130}"/>
              </a:ext>
            </a:extLst>
          </p:cNvPr>
          <p:cNvSpPr txBox="1"/>
          <p:nvPr/>
        </p:nvSpPr>
        <p:spPr>
          <a:xfrm>
            <a:off x="923926" y="402520"/>
            <a:ext cx="3848100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 do not</a:t>
            </a:r>
          </a:p>
          <a:p>
            <a:pPr algn="r"/>
            <a:endParaRPr kumimoji="1" lang="en-US" altLang="ja-JP" sz="54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algn="r"/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 they are</a:t>
            </a:r>
          </a:p>
          <a:p>
            <a:pPr algn="r"/>
            <a:endParaRPr kumimoji="1" lang="en-US" altLang="ja-JP" sz="54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algn="r"/>
            <a:r>
              <a:rPr kumimoji="1"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you are</a:t>
            </a:r>
            <a:endParaRPr kumimoji="1" lang="en-US" altLang="ja-JP" sz="54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algn="r"/>
            <a:endParaRPr kumimoji="1" lang="en-US" altLang="ja-JP" sz="54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algn="r"/>
            <a:r>
              <a:rPr kumimoji="1"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 it is</a:t>
            </a:r>
          </a:p>
          <a:p>
            <a:endParaRPr kumimoji="1" lang="en-US" altLang="ja-JP" dirty="0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2DCE3CE9-C479-4F73-B850-360ACBA2F5F6}"/>
              </a:ext>
            </a:extLst>
          </p:cNvPr>
          <p:cNvSpPr txBox="1"/>
          <p:nvPr/>
        </p:nvSpPr>
        <p:spPr>
          <a:xfrm>
            <a:off x="5848351" y="402520"/>
            <a:ext cx="3848100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 don’t</a:t>
            </a:r>
          </a:p>
          <a:p>
            <a:endParaRPr kumimoji="1" lang="en-US" altLang="ja-JP" sz="54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 they’re</a:t>
            </a:r>
          </a:p>
          <a:p>
            <a:endParaRPr kumimoji="1" lang="en-US" altLang="ja-JP" sz="54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kumimoji="1"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you’re</a:t>
            </a:r>
            <a:endParaRPr kumimoji="1" lang="en-US" altLang="ja-JP" sz="54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kumimoji="1" lang="en-US" altLang="ja-JP" sz="54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kumimoji="1"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 it’s</a:t>
            </a:r>
          </a:p>
          <a:p>
            <a:endParaRPr kumimoji="1" lang="en-US" altLang="ja-JP" dirty="0"/>
          </a:p>
        </p:txBody>
      </p:sp>
      <p:sp>
        <p:nvSpPr>
          <p:cNvPr id="5" name="矢印: 右 4">
            <a:extLst>
              <a:ext uri="{FF2B5EF4-FFF2-40B4-BE49-F238E27FC236}">
                <a16:creationId xmlns:a16="http://schemas.microsoft.com/office/drawing/2014/main" id="{53F92800-8B55-4550-9DE2-C27E5227A5DC}"/>
              </a:ext>
            </a:extLst>
          </p:cNvPr>
          <p:cNvSpPr/>
          <p:nvPr/>
        </p:nvSpPr>
        <p:spPr>
          <a:xfrm>
            <a:off x="4953000" y="695325"/>
            <a:ext cx="1143000" cy="419100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E4583479-94C3-4CCB-B2A7-F3CBBC4C6F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5949" y="2380470"/>
            <a:ext cx="1140051" cy="420660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D9509C49-89C8-42A4-BE01-B13FCA2E44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5949" y="3942570"/>
            <a:ext cx="1140051" cy="420660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79F0D799-916E-4B66-AC23-3DC6FF72BE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4474" y="5647545"/>
            <a:ext cx="1140051" cy="420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292980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0" name="Rectangle 69">
            <a:extLst>
              <a:ext uri="{FF2B5EF4-FFF2-40B4-BE49-F238E27FC236}">
                <a16:creationId xmlns:a16="http://schemas.microsoft.com/office/drawing/2014/main" id="{62542EEC-4F7C-4AE2-933E-EAC8EB3FA3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0A8EB0EB-5D68-4E35-9977-2003E8E9EE80}"/>
              </a:ext>
            </a:extLst>
          </p:cNvPr>
          <p:cNvSpPr txBox="1"/>
          <p:nvPr/>
        </p:nvSpPr>
        <p:spPr>
          <a:xfrm>
            <a:off x="7041856" y="1276350"/>
            <a:ext cx="4036334" cy="422466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kumimoji="1" lang="en-US" altLang="ja-JP" sz="5400" b="1" dirty="0">
                <a:latin typeface="+mj-lt"/>
                <a:ea typeface="+mj-ea"/>
                <a:cs typeface="+mj-cs"/>
              </a:rPr>
              <a:t>Let’s Revise Homophones</a:t>
            </a: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B81933D1-5615-42C7-9C0B-4EB7105CCE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6824" y="391886"/>
            <a:ext cx="6009366" cy="601707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BF51CB24-7571-449F-9ED5-8BA6623C026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849" r="4619" b="3"/>
          <a:stretch/>
        </p:blipFill>
        <p:spPr>
          <a:xfrm>
            <a:off x="733507" y="666728"/>
            <a:ext cx="5536001" cy="5465791"/>
          </a:xfrm>
          <a:prstGeom prst="rect">
            <a:avLst/>
          </a:prstGeom>
        </p:spPr>
      </p:pic>
      <p:grpSp>
        <p:nvGrpSpPr>
          <p:cNvPr id="76" name="Group 75">
            <a:extLst>
              <a:ext uri="{FF2B5EF4-FFF2-40B4-BE49-F238E27FC236}">
                <a16:creationId xmlns:a16="http://schemas.microsoft.com/office/drawing/2014/main" id="{032D8612-31EB-44CF-A1D0-14FD4C7054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60480" y="3154317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F19A4A0F-1B59-4DB0-9764-D10936E987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7813058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B274B18C-DB2F-4B65-B7AF-B3E5FEE599E5}"/>
              </a:ext>
            </a:extLst>
          </p:cNvPr>
          <p:cNvSpPr txBox="1"/>
          <p:nvPr/>
        </p:nvSpPr>
        <p:spPr>
          <a:xfrm>
            <a:off x="447675" y="224016"/>
            <a:ext cx="10696575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/>
              <a:t> </a:t>
            </a:r>
            <a:r>
              <a:rPr lang="en-US" altLang="ja-JP" sz="4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to</a:t>
            </a:r>
            <a:r>
              <a:rPr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</a:p>
          <a:p>
            <a:r>
              <a:rPr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	</a:t>
            </a:r>
          </a:p>
          <a:p>
            <a:r>
              <a:rPr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 	</a:t>
            </a:r>
          </a:p>
          <a:p>
            <a:endParaRPr kumimoji="1" lang="en-US" altLang="ja-JP" sz="44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altLang="ja-JP" sz="4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two</a:t>
            </a:r>
            <a:r>
              <a:rPr lang="ja-JP" altLang="en-US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　</a:t>
            </a:r>
            <a:endParaRPr lang="en-US" altLang="ja-JP" sz="44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kumimoji="1"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 	</a:t>
            </a:r>
          </a:p>
          <a:p>
            <a:endParaRPr kumimoji="1" lang="en-US" altLang="ja-JP" sz="44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lang="en-US" altLang="ja-JP" sz="4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too</a:t>
            </a:r>
            <a:r>
              <a:rPr lang="ja-JP" altLang="en-US" sz="4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　</a:t>
            </a:r>
            <a:endParaRPr lang="en-US" altLang="ja-JP" sz="4400" b="1" dirty="0">
              <a:solidFill>
                <a:srgbClr val="FF0000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kumimoji="1"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 	</a:t>
            </a:r>
            <a:endParaRPr kumimoji="1" lang="ja-JP" altLang="en-US" sz="44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182961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B274B18C-DB2F-4B65-B7AF-B3E5FEE599E5}"/>
              </a:ext>
            </a:extLst>
          </p:cNvPr>
          <p:cNvSpPr txBox="1"/>
          <p:nvPr/>
        </p:nvSpPr>
        <p:spPr>
          <a:xfrm>
            <a:off x="447675" y="224016"/>
            <a:ext cx="10696575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/>
              <a:t> </a:t>
            </a:r>
            <a:r>
              <a:rPr lang="en-US" altLang="ja-JP" sz="4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to</a:t>
            </a:r>
            <a:r>
              <a:rPr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</a:p>
          <a:p>
            <a:r>
              <a:rPr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	She is going </a:t>
            </a:r>
            <a:r>
              <a:rPr lang="en-US" altLang="ja-JP" sz="4400" b="1" u="heavy" dirty="0">
                <a:uFill>
                  <a:solidFill>
                    <a:srgbClr val="FF0000"/>
                  </a:solidFill>
                </a:uFill>
                <a:latin typeface="Cavolini" panose="03000502040302020204" pitchFamily="66" charset="0"/>
                <a:cs typeface="Cavolini" panose="03000502040302020204" pitchFamily="66" charset="0"/>
              </a:rPr>
              <a:t>to</a:t>
            </a:r>
            <a:r>
              <a:rPr lang="en-US" altLang="ja-JP" sz="4400" b="1" dirty="0">
                <a:uFill>
                  <a:solidFill>
                    <a:srgbClr val="FF0000"/>
                  </a:solidFill>
                </a:uFill>
                <a:latin typeface="Cavolini" panose="03000502040302020204" pitchFamily="66" charset="0"/>
                <a:cs typeface="Cavolini" panose="03000502040302020204" pitchFamily="66" charset="0"/>
              </a:rPr>
              <a:t> sing</a:t>
            </a:r>
            <a:r>
              <a:rPr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.</a:t>
            </a:r>
          </a:p>
          <a:p>
            <a:r>
              <a:rPr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 	</a:t>
            </a:r>
          </a:p>
          <a:p>
            <a:endParaRPr kumimoji="1" lang="en-US" altLang="ja-JP" sz="44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altLang="ja-JP" sz="4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two</a:t>
            </a:r>
            <a:r>
              <a:rPr lang="ja-JP" altLang="en-US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　</a:t>
            </a:r>
            <a:endParaRPr lang="en-US" altLang="ja-JP" sz="44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kumimoji="1"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 	</a:t>
            </a:r>
          </a:p>
          <a:p>
            <a:endParaRPr kumimoji="1" lang="en-US" altLang="ja-JP" sz="44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lang="en-US" altLang="ja-JP" sz="4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too</a:t>
            </a:r>
            <a:r>
              <a:rPr lang="ja-JP" altLang="en-US" sz="4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　</a:t>
            </a:r>
            <a:endParaRPr lang="en-US" altLang="ja-JP" sz="4400" b="1" dirty="0">
              <a:solidFill>
                <a:srgbClr val="FF0000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kumimoji="1"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 	</a:t>
            </a:r>
            <a:endParaRPr kumimoji="1" lang="ja-JP" altLang="en-US" sz="44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36401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71A0108-6FFB-4FA7-B1B5-26A3033FAC04}"/>
              </a:ext>
            </a:extLst>
          </p:cNvPr>
          <p:cNvSpPr txBox="1"/>
          <p:nvPr/>
        </p:nvSpPr>
        <p:spPr>
          <a:xfrm>
            <a:off x="868681" y="136525"/>
            <a:ext cx="4417694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festive</a:t>
            </a:r>
          </a:p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positive</a:t>
            </a:r>
          </a:p>
          <a:p>
            <a:endParaRPr kumimoji="1" lang="ja-JP" altLang="en-US" dirty="0"/>
          </a:p>
        </p:txBody>
      </p:sp>
      <p:pic>
        <p:nvPicPr>
          <p:cNvPr id="3" name="Picture 4" descr="positive clipart に対する画像結果">
            <a:extLst>
              <a:ext uri="{FF2B5EF4-FFF2-40B4-BE49-F238E27FC236}">
                <a16:creationId xmlns:a16="http://schemas.microsoft.com/office/drawing/2014/main" id="{C858E929-51EB-627F-66C0-8527E3D1B5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0212" y="1983184"/>
            <a:ext cx="1962017" cy="1981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800983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B274B18C-DB2F-4B65-B7AF-B3E5FEE599E5}"/>
              </a:ext>
            </a:extLst>
          </p:cNvPr>
          <p:cNvSpPr txBox="1"/>
          <p:nvPr/>
        </p:nvSpPr>
        <p:spPr>
          <a:xfrm>
            <a:off x="447675" y="224016"/>
            <a:ext cx="10696575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/>
              <a:t> </a:t>
            </a:r>
            <a:r>
              <a:rPr lang="en-US" altLang="ja-JP" sz="4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to</a:t>
            </a:r>
            <a:r>
              <a:rPr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</a:p>
          <a:p>
            <a:r>
              <a:rPr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	She is going </a:t>
            </a:r>
            <a:r>
              <a:rPr lang="en-US" altLang="ja-JP" sz="4400" b="1" u="heavy" dirty="0">
                <a:uFill>
                  <a:solidFill>
                    <a:srgbClr val="FF0000"/>
                  </a:solidFill>
                </a:uFill>
                <a:latin typeface="Cavolini" panose="03000502040302020204" pitchFamily="66" charset="0"/>
                <a:cs typeface="Cavolini" panose="03000502040302020204" pitchFamily="66" charset="0"/>
              </a:rPr>
              <a:t>to</a:t>
            </a:r>
            <a:r>
              <a:rPr lang="en-US" altLang="ja-JP" sz="4400" b="1" dirty="0">
                <a:uFill>
                  <a:solidFill>
                    <a:srgbClr val="FF0000"/>
                  </a:solidFill>
                </a:uFill>
                <a:latin typeface="Cavolini" panose="03000502040302020204" pitchFamily="66" charset="0"/>
                <a:cs typeface="Cavolini" panose="03000502040302020204" pitchFamily="66" charset="0"/>
              </a:rPr>
              <a:t> sing</a:t>
            </a:r>
            <a:r>
              <a:rPr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.</a:t>
            </a:r>
          </a:p>
          <a:p>
            <a:r>
              <a:rPr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 	I am going </a:t>
            </a:r>
            <a:r>
              <a:rPr lang="en-US" altLang="ja-JP" sz="4400" b="1" u="heavy" dirty="0">
                <a:uFill>
                  <a:solidFill>
                    <a:srgbClr val="FF0000"/>
                  </a:solidFill>
                </a:uFill>
                <a:latin typeface="Cavolini" panose="03000502040302020204" pitchFamily="66" charset="0"/>
                <a:cs typeface="Cavolini" panose="03000502040302020204" pitchFamily="66" charset="0"/>
              </a:rPr>
              <a:t>to</a:t>
            </a:r>
            <a:r>
              <a:rPr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 the park.</a:t>
            </a:r>
          </a:p>
          <a:p>
            <a:endParaRPr kumimoji="1" lang="en-US" altLang="ja-JP" sz="44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altLang="ja-JP" sz="4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two</a:t>
            </a:r>
            <a:r>
              <a:rPr lang="ja-JP" altLang="en-US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　</a:t>
            </a:r>
            <a:endParaRPr lang="en-US" altLang="ja-JP" sz="44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kumimoji="1"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 	</a:t>
            </a:r>
          </a:p>
          <a:p>
            <a:endParaRPr kumimoji="1" lang="en-US" altLang="ja-JP" sz="44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lang="en-US" altLang="ja-JP" sz="4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too</a:t>
            </a:r>
            <a:r>
              <a:rPr lang="ja-JP" altLang="en-US" sz="4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　</a:t>
            </a:r>
            <a:endParaRPr lang="en-US" altLang="ja-JP" sz="4400" b="1" dirty="0">
              <a:solidFill>
                <a:srgbClr val="FF0000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kumimoji="1"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 	</a:t>
            </a:r>
            <a:endParaRPr kumimoji="1" lang="ja-JP" altLang="en-US" sz="44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173043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B274B18C-DB2F-4B65-B7AF-B3E5FEE599E5}"/>
              </a:ext>
            </a:extLst>
          </p:cNvPr>
          <p:cNvSpPr txBox="1"/>
          <p:nvPr/>
        </p:nvSpPr>
        <p:spPr>
          <a:xfrm>
            <a:off x="447675" y="224016"/>
            <a:ext cx="10696575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/>
              <a:t> </a:t>
            </a:r>
            <a:r>
              <a:rPr lang="en-US" altLang="ja-JP" sz="4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to</a:t>
            </a:r>
            <a:r>
              <a:rPr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</a:p>
          <a:p>
            <a:r>
              <a:rPr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	She is going </a:t>
            </a:r>
            <a:r>
              <a:rPr lang="en-US" altLang="ja-JP" sz="4400" b="1" u="heavy" dirty="0">
                <a:uFill>
                  <a:solidFill>
                    <a:srgbClr val="FF0000"/>
                  </a:solidFill>
                </a:uFill>
                <a:latin typeface="Cavolini" panose="03000502040302020204" pitchFamily="66" charset="0"/>
                <a:cs typeface="Cavolini" panose="03000502040302020204" pitchFamily="66" charset="0"/>
              </a:rPr>
              <a:t>to</a:t>
            </a:r>
            <a:r>
              <a:rPr lang="en-US" altLang="ja-JP" sz="4400" b="1" dirty="0">
                <a:uFill>
                  <a:solidFill>
                    <a:srgbClr val="FF0000"/>
                  </a:solidFill>
                </a:uFill>
                <a:latin typeface="Cavolini" panose="03000502040302020204" pitchFamily="66" charset="0"/>
                <a:cs typeface="Cavolini" panose="03000502040302020204" pitchFamily="66" charset="0"/>
              </a:rPr>
              <a:t> sing</a:t>
            </a:r>
            <a:r>
              <a:rPr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.</a:t>
            </a:r>
          </a:p>
          <a:p>
            <a:r>
              <a:rPr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 	I am going </a:t>
            </a:r>
            <a:r>
              <a:rPr lang="en-US" altLang="ja-JP" sz="4400" b="1" u="heavy" dirty="0">
                <a:uFill>
                  <a:solidFill>
                    <a:srgbClr val="FF0000"/>
                  </a:solidFill>
                </a:uFill>
                <a:latin typeface="Cavolini" panose="03000502040302020204" pitchFamily="66" charset="0"/>
                <a:cs typeface="Cavolini" panose="03000502040302020204" pitchFamily="66" charset="0"/>
              </a:rPr>
              <a:t>to</a:t>
            </a:r>
            <a:r>
              <a:rPr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 the park.</a:t>
            </a:r>
          </a:p>
          <a:p>
            <a:endParaRPr kumimoji="1" lang="en-US" altLang="ja-JP" sz="44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altLang="ja-JP" sz="4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two</a:t>
            </a:r>
            <a:r>
              <a:rPr lang="ja-JP" altLang="en-US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　</a:t>
            </a:r>
            <a:endParaRPr lang="en-US" altLang="ja-JP" sz="44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kumimoji="1"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 	He has </a:t>
            </a:r>
            <a:r>
              <a:rPr kumimoji="1" lang="en-US" altLang="ja-JP" sz="4400" b="1" u="heavy" dirty="0">
                <a:uFill>
                  <a:solidFill>
                    <a:srgbClr val="FF0000"/>
                  </a:solidFill>
                </a:uFill>
                <a:latin typeface="Cavolini" panose="03000502040302020204" pitchFamily="66" charset="0"/>
                <a:cs typeface="Cavolini" panose="03000502040302020204" pitchFamily="66" charset="0"/>
              </a:rPr>
              <a:t>two</a:t>
            </a:r>
            <a:r>
              <a:rPr kumimoji="1"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 cars. </a:t>
            </a:r>
          </a:p>
          <a:p>
            <a:endParaRPr kumimoji="1" lang="en-US" altLang="ja-JP" sz="44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lang="en-US" altLang="ja-JP" sz="4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too</a:t>
            </a:r>
            <a:r>
              <a:rPr lang="ja-JP" altLang="en-US" sz="4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　</a:t>
            </a:r>
            <a:endParaRPr lang="en-US" altLang="ja-JP" sz="4400" b="1" dirty="0">
              <a:solidFill>
                <a:srgbClr val="FF0000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kumimoji="1"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 	</a:t>
            </a:r>
            <a:endParaRPr kumimoji="1" lang="ja-JP" altLang="en-US" sz="44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869493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B274B18C-DB2F-4B65-B7AF-B3E5FEE599E5}"/>
              </a:ext>
            </a:extLst>
          </p:cNvPr>
          <p:cNvSpPr txBox="1"/>
          <p:nvPr/>
        </p:nvSpPr>
        <p:spPr>
          <a:xfrm>
            <a:off x="447675" y="224016"/>
            <a:ext cx="10696575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/>
              <a:t> </a:t>
            </a:r>
            <a:r>
              <a:rPr lang="en-US" altLang="ja-JP" sz="4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to</a:t>
            </a:r>
            <a:r>
              <a:rPr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</a:p>
          <a:p>
            <a:r>
              <a:rPr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	She is going </a:t>
            </a:r>
            <a:r>
              <a:rPr lang="en-US" altLang="ja-JP" sz="4400" b="1" u="heavy" dirty="0">
                <a:uFill>
                  <a:solidFill>
                    <a:srgbClr val="FF0000"/>
                  </a:solidFill>
                </a:uFill>
                <a:latin typeface="Cavolini" panose="03000502040302020204" pitchFamily="66" charset="0"/>
                <a:cs typeface="Cavolini" panose="03000502040302020204" pitchFamily="66" charset="0"/>
              </a:rPr>
              <a:t>to</a:t>
            </a:r>
            <a:r>
              <a:rPr lang="en-US" altLang="ja-JP" sz="4400" b="1" dirty="0">
                <a:uFill>
                  <a:solidFill>
                    <a:srgbClr val="FF0000"/>
                  </a:solidFill>
                </a:uFill>
                <a:latin typeface="Cavolini" panose="03000502040302020204" pitchFamily="66" charset="0"/>
                <a:cs typeface="Cavolini" panose="03000502040302020204" pitchFamily="66" charset="0"/>
              </a:rPr>
              <a:t> sing</a:t>
            </a:r>
            <a:r>
              <a:rPr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.</a:t>
            </a:r>
          </a:p>
          <a:p>
            <a:r>
              <a:rPr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 	I am going </a:t>
            </a:r>
            <a:r>
              <a:rPr lang="en-US" altLang="ja-JP" sz="4400" b="1" u="heavy" dirty="0">
                <a:uFill>
                  <a:solidFill>
                    <a:srgbClr val="FF0000"/>
                  </a:solidFill>
                </a:uFill>
                <a:latin typeface="Cavolini" panose="03000502040302020204" pitchFamily="66" charset="0"/>
                <a:cs typeface="Cavolini" panose="03000502040302020204" pitchFamily="66" charset="0"/>
              </a:rPr>
              <a:t>to</a:t>
            </a:r>
            <a:r>
              <a:rPr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 the park.</a:t>
            </a:r>
          </a:p>
          <a:p>
            <a:endParaRPr kumimoji="1" lang="en-US" altLang="ja-JP" sz="44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altLang="ja-JP" sz="4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two</a:t>
            </a:r>
            <a:r>
              <a:rPr lang="ja-JP" altLang="en-US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　</a:t>
            </a:r>
            <a:endParaRPr lang="en-US" altLang="ja-JP" sz="44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kumimoji="1"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 	He has </a:t>
            </a:r>
            <a:r>
              <a:rPr kumimoji="1" lang="en-US" altLang="ja-JP" sz="4400" b="1" u="heavy" dirty="0">
                <a:uFill>
                  <a:solidFill>
                    <a:srgbClr val="FF0000"/>
                  </a:solidFill>
                </a:uFill>
                <a:latin typeface="Cavolini" panose="03000502040302020204" pitchFamily="66" charset="0"/>
                <a:cs typeface="Cavolini" panose="03000502040302020204" pitchFamily="66" charset="0"/>
              </a:rPr>
              <a:t>two</a:t>
            </a:r>
            <a:r>
              <a:rPr kumimoji="1"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 cars. </a:t>
            </a:r>
          </a:p>
          <a:p>
            <a:endParaRPr kumimoji="1" lang="en-US" altLang="ja-JP" sz="44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lang="en-US" altLang="ja-JP" sz="4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too</a:t>
            </a:r>
            <a:r>
              <a:rPr lang="ja-JP" altLang="en-US" sz="4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　</a:t>
            </a:r>
            <a:endParaRPr lang="en-US" altLang="ja-JP" sz="4400" b="1" dirty="0">
              <a:solidFill>
                <a:srgbClr val="FF0000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kumimoji="1"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 	</a:t>
            </a:r>
            <a:r>
              <a:rPr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You are tall </a:t>
            </a:r>
            <a:r>
              <a:rPr lang="en-US" altLang="ja-JP" sz="4400" b="1" u="heavy" dirty="0">
                <a:uFill>
                  <a:solidFill>
                    <a:srgbClr val="FF0000"/>
                  </a:solidFill>
                </a:uFill>
                <a:latin typeface="Cavolini" panose="03000502040302020204" pitchFamily="66" charset="0"/>
                <a:cs typeface="Cavolini" panose="03000502040302020204" pitchFamily="66" charset="0"/>
              </a:rPr>
              <a:t>too</a:t>
            </a:r>
            <a:r>
              <a:rPr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. </a:t>
            </a:r>
            <a:endParaRPr kumimoji="1" lang="ja-JP" altLang="en-US" sz="44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705089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B274B18C-DB2F-4B65-B7AF-B3E5FEE599E5}"/>
              </a:ext>
            </a:extLst>
          </p:cNvPr>
          <p:cNvSpPr txBox="1"/>
          <p:nvPr/>
        </p:nvSpPr>
        <p:spPr>
          <a:xfrm>
            <a:off x="447675" y="224016"/>
            <a:ext cx="10696575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/>
              <a:t> </a:t>
            </a:r>
            <a:r>
              <a:rPr lang="en-US" altLang="ja-JP" sz="4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to</a:t>
            </a:r>
            <a:r>
              <a:rPr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ja-JP" altLang="en-US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＝</a:t>
            </a:r>
            <a:r>
              <a:rPr lang="en-US" altLang="ja-JP" sz="4400" b="1" dirty="0">
                <a:solidFill>
                  <a:srgbClr val="00B05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infinitive, preposition</a:t>
            </a:r>
          </a:p>
          <a:p>
            <a:r>
              <a:rPr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 	She is going </a:t>
            </a:r>
            <a:r>
              <a:rPr lang="en-US" altLang="ja-JP" sz="4400" b="1" u="heavy" dirty="0">
                <a:uFill>
                  <a:solidFill>
                    <a:srgbClr val="FF0000"/>
                  </a:solidFill>
                </a:uFill>
                <a:latin typeface="Cavolini" panose="03000502040302020204" pitchFamily="66" charset="0"/>
                <a:cs typeface="Cavolini" panose="03000502040302020204" pitchFamily="66" charset="0"/>
              </a:rPr>
              <a:t>to</a:t>
            </a:r>
            <a:r>
              <a:rPr lang="en-US" altLang="ja-JP" sz="4400" b="1" dirty="0">
                <a:uFill>
                  <a:solidFill>
                    <a:srgbClr val="FF0000"/>
                  </a:solidFill>
                </a:uFill>
                <a:latin typeface="Cavolini" panose="03000502040302020204" pitchFamily="66" charset="0"/>
                <a:cs typeface="Cavolini" panose="03000502040302020204" pitchFamily="66" charset="0"/>
              </a:rPr>
              <a:t> sing</a:t>
            </a:r>
            <a:r>
              <a:rPr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.</a:t>
            </a:r>
          </a:p>
          <a:p>
            <a:r>
              <a:rPr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 	I am going </a:t>
            </a:r>
            <a:r>
              <a:rPr lang="en-US" altLang="ja-JP" sz="4400" b="1" u="heavy" dirty="0">
                <a:uFill>
                  <a:solidFill>
                    <a:srgbClr val="FF0000"/>
                  </a:solidFill>
                </a:uFill>
                <a:latin typeface="Cavolini" panose="03000502040302020204" pitchFamily="66" charset="0"/>
                <a:cs typeface="Cavolini" panose="03000502040302020204" pitchFamily="66" charset="0"/>
              </a:rPr>
              <a:t>to</a:t>
            </a:r>
            <a:r>
              <a:rPr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 the park.</a:t>
            </a:r>
          </a:p>
          <a:p>
            <a:endParaRPr kumimoji="1" lang="en-US" altLang="ja-JP" sz="44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altLang="ja-JP" sz="4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two</a:t>
            </a:r>
            <a:r>
              <a:rPr lang="ja-JP" altLang="en-US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　</a:t>
            </a:r>
            <a:endParaRPr lang="en-US" altLang="ja-JP" sz="44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kumimoji="1"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 	He has </a:t>
            </a:r>
            <a:r>
              <a:rPr kumimoji="1" lang="en-US" altLang="ja-JP" sz="4400" b="1" u="heavy" dirty="0">
                <a:uFill>
                  <a:solidFill>
                    <a:srgbClr val="FF0000"/>
                  </a:solidFill>
                </a:uFill>
                <a:latin typeface="Cavolini" panose="03000502040302020204" pitchFamily="66" charset="0"/>
                <a:cs typeface="Cavolini" panose="03000502040302020204" pitchFamily="66" charset="0"/>
              </a:rPr>
              <a:t>two</a:t>
            </a:r>
            <a:r>
              <a:rPr kumimoji="1"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 cars. </a:t>
            </a:r>
          </a:p>
          <a:p>
            <a:endParaRPr kumimoji="1" lang="en-US" altLang="ja-JP" sz="44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lang="en-US" altLang="ja-JP" sz="4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too</a:t>
            </a:r>
            <a:r>
              <a:rPr lang="ja-JP" altLang="en-US" sz="4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　</a:t>
            </a:r>
            <a:endParaRPr lang="en-US" altLang="ja-JP" sz="4400" b="1" dirty="0">
              <a:solidFill>
                <a:srgbClr val="FF0000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kumimoji="1"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 	</a:t>
            </a:r>
            <a:r>
              <a:rPr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You are tall </a:t>
            </a:r>
            <a:r>
              <a:rPr lang="en-US" altLang="ja-JP" sz="4400" b="1" u="heavy" dirty="0">
                <a:uFill>
                  <a:solidFill>
                    <a:srgbClr val="FF0000"/>
                  </a:solidFill>
                </a:uFill>
                <a:latin typeface="Cavolini" panose="03000502040302020204" pitchFamily="66" charset="0"/>
                <a:cs typeface="Cavolini" panose="03000502040302020204" pitchFamily="66" charset="0"/>
              </a:rPr>
              <a:t>too</a:t>
            </a:r>
            <a:r>
              <a:rPr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. </a:t>
            </a:r>
            <a:endParaRPr kumimoji="1" lang="ja-JP" altLang="en-US" sz="44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602341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B274B18C-DB2F-4B65-B7AF-B3E5FEE599E5}"/>
              </a:ext>
            </a:extLst>
          </p:cNvPr>
          <p:cNvSpPr txBox="1"/>
          <p:nvPr/>
        </p:nvSpPr>
        <p:spPr>
          <a:xfrm>
            <a:off x="447675" y="224016"/>
            <a:ext cx="10696575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/>
              <a:t> </a:t>
            </a:r>
            <a:r>
              <a:rPr lang="en-US" altLang="ja-JP" sz="4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to</a:t>
            </a:r>
            <a:r>
              <a:rPr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ja-JP" altLang="en-US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＝</a:t>
            </a:r>
            <a:r>
              <a:rPr lang="en-US" altLang="ja-JP" sz="4400" b="1" dirty="0">
                <a:solidFill>
                  <a:srgbClr val="00B05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infinitive, preposition</a:t>
            </a:r>
          </a:p>
          <a:p>
            <a:r>
              <a:rPr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 	She is going </a:t>
            </a:r>
            <a:r>
              <a:rPr lang="en-US" altLang="ja-JP" sz="4400" b="1" u="heavy" dirty="0">
                <a:uFill>
                  <a:solidFill>
                    <a:srgbClr val="FF0000"/>
                  </a:solidFill>
                </a:uFill>
                <a:latin typeface="Cavolini" panose="03000502040302020204" pitchFamily="66" charset="0"/>
                <a:cs typeface="Cavolini" panose="03000502040302020204" pitchFamily="66" charset="0"/>
              </a:rPr>
              <a:t>to</a:t>
            </a:r>
            <a:r>
              <a:rPr lang="en-US" altLang="ja-JP" sz="4400" b="1" dirty="0">
                <a:uFill>
                  <a:solidFill>
                    <a:srgbClr val="FF0000"/>
                  </a:solidFill>
                </a:uFill>
                <a:latin typeface="Cavolini" panose="03000502040302020204" pitchFamily="66" charset="0"/>
                <a:cs typeface="Cavolini" panose="03000502040302020204" pitchFamily="66" charset="0"/>
              </a:rPr>
              <a:t> sing</a:t>
            </a:r>
            <a:r>
              <a:rPr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.</a:t>
            </a:r>
          </a:p>
          <a:p>
            <a:r>
              <a:rPr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 	I am going </a:t>
            </a:r>
            <a:r>
              <a:rPr lang="en-US" altLang="ja-JP" sz="4400" b="1" u="heavy" dirty="0">
                <a:uFill>
                  <a:solidFill>
                    <a:srgbClr val="FF0000"/>
                  </a:solidFill>
                </a:uFill>
                <a:latin typeface="Cavolini" panose="03000502040302020204" pitchFamily="66" charset="0"/>
                <a:cs typeface="Cavolini" panose="03000502040302020204" pitchFamily="66" charset="0"/>
              </a:rPr>
              <a:t>to</a:t>
            </a:r>
            <a:r>
              <a:rPr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 the park.</a:t>
            </a:r>
          </a:p>
          <a:p>
            <a:endParaRPr kumimoji="1" lang="en-US" altLang="ja-JP" sz="44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altLang="ja-JP" sz="4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two</a:t>
            </a:r>
            <a:r>
              <a:rPr lang="ja-JP" altLang="en-US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　＝</a:t>
            </a:r>
            <a:r>
              <a:rPr lang="ja-JP" altLang="en-US" sz="4400" b="1" dirty="0">
                <a:solidFill>
                  <a:srgbClr val="00B05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２</a:t>
            </a:r>
            <a:endParaRPr lang="en-US" altLang="ja-JP" sz="4400" b="1" dirty="0">
              <a:solidFill>
                <a:srgbClr val="00B050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kumimoji="1"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 	He has </a:t>
            </a:r>
            <a:r>
              <a:rPr kumimoji="1" lang="en-US" altLang="ja-JP" sz="4400" b="1" u="heavy" dirty="0">
                <a:uFill>
                  <a:solidFill>
                    <a:srgbClr val="FF0000"/>
                  </a:solidFill>
                </a:uFill>
                <a:latin typeface="Cavolini" panose="03000502040302020204" pitchFamily="66" charset="0"/>
                <a:cs typeface="Cavolini" panose="03000502040302020204" pitchFamily="66" charset="0"/>
              </a:rPr>
              <a:t>two</a:t>
            </a:r>
            <a:r>
              <a:rPr kumimoji="1"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 cars. </a:t>
            </a:r>
          </a:p>
          <a:p>
            <a:endParaRPr kumimoji="1" lang="en-US" altLang="ja-JP" sz="44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lang="en-US" altLang="ja-JP" sz="4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too</a:t>
            </a:r>
            <a:r>
              <a:rPr lang="ja-JP" altLang="en-US" sz="4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　</a:t>
            </a:r>
            <a:endParaRPr lang="en-US" altLang="ja-JP" sz="4400" b="1" dirty="0">
              <a:solidFill>
                <a:srgbClr val="FF0000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kumimoji="1"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 	</a:t>
            </a:r>
            <a:r>
              <a:rPr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You are tall </a:t>
            </a:r>
            <a:r>
              <a:rPr lang="en-US" altLang="ja-JP" sz="4400" b="1" u="heavy" dirty="0">
                <a:uFill>
                  <a:solidFill>
                    <a:srgbClr val="FF0000"/>
                  </a:solidFill>
                </a:uFill>
                <a:latin typeface="Cavolini" panose="03000502040302020204" pitchFamily="66" charset="0"/>
                <a:cs typeface="Cavolini" panose="03000502040302020204" pitchFamily="66" charset="0"/>
              </a:rPr>
              <a:t>too</a:t>
            </a:r>
            <a:r>
              <a:rPr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. </a:t>
            </a:r>
            <a:endParaRPr kumimoji="1" lang="ja-JP" altLang="en-US" sz="44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525852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B274B18C-DB2F-4B65-B7AF-B3E5FEE599E5}"/>
              </a:ext>
            </a:extLst>
          </p:cNvPr>
          <p:cNvSpPr txBox="1"/>
          <p:nvPr/>
        </p:nvSpPr>
        <p:spPr>
          <a:xfrm>
            <a:off x="447675" y="224016"/>
            <a:ext cx="10696575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/>
              <a:t> </a:t>
            </a:r>
            <a:r>
              <a:rPr lang="en-US" altLang="ja-JP" sz="4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to</a:t>
            </a:r>
            <a:r>
              <a:rPr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ja-JP" altLang="en-US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＝</a:t>
            </a:r>
            <a:r>
              <a:rPr lang="en-US" altLang="ja-JP" sz="4400" b="1" dirty="0">
                <a:solidFill>
                  <a:srgbClr val="00B05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infinitive, preposition</a:t>
            </a:r>
          </a:p>
          <a:p>
            <a:r>
              <a:rPr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 	She is going </a:t>
            </a:r>
            <a:r>
              <a:rPr lang="en-US" altLang="ja-JP" sz="4400" b="1" u="heavy" dirty="0">
                <a:uFill>
                  <a:solidFill>
                    <a:srgbClr val="FF0000"/>
                  </a:solidFill>
                </a:uFill>
                <a:latin typeface="Cavolini" panose="03000502040302020204" pitchFamily="66" charset="0"/>
                <a:cs typeface="Cavolini" panose="03000502040302020204" pitchFamily="66" charset="0"/>
              </a:rPr>
              <a:t>to</a:t>
            </a:r>
            <a:r>
              <a:rPr lang="en-US" altLang="ja-JP" sz="4400" b="1" dirty="0">
                <a:uFill>
                  <a:solidFill>
                    <a:srgbClr val="FF0000"/>
                  </a:solidFill>
                </a:uFill>
                <a:latin typeface="Cavolini" panose="03000502040302020204" pitchFamily="66" charset="0"/>
                <a:cs typeface="Cavolini" panose="03000502040302020204" pitchFamily="66" charset="0"/>
              </a:rPr>
              <a:t> sing</a:t>
            </a:r>
            <a:r>
              <a:rPr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.</a:t>
            </a:r>
          </a:p>
          <a:p>
            <a:r>
              <a:rPr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 	I am going </a:t>
            </a:r>
            <a:r>
              <a:rPr lang="en-US" altLang="ja-JP" sz="4400" b="1" u="heavy" dirty="0">
                <a:uFill>
                  <a:solidFill>
                    <a:srgbClr val="FF0000"/>
                  </a:solidFill>
                </a:uFill>
                <a:latin typeface="Cavolini" panose="03000502040302020204" pitchFamily="66" charset="0"/>
                <a:cs typeface="Cavolini" panose="03000502040302020204" pitchFamily="66" charset="0"/>
              </a:rPr>
              <a:t>to</a:t>
            </a:r>
            <a:r>
              <a:rPr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 the park.</a:t>
            </a:r>
          </a:p>
          <a:p>
            <a:endParaRPr kumimoji="1" lang="en-US" altLang="ja-JP" sz="44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altLang="ja-JP" sz="4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two</a:t>
            </a:r>
            <a:r>
              <a:rPr lang="ja-JP" altLang="en-US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　＝</a:t>
            </a:r>
            <a:r>
              <a:rPr lang="ja-JP" altLang="en-US" sz="4400" b="1" dirty="0">
                <a:solidFill>
                  <a:srgbClr val="00B05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２</a:t>
            </a:r>
            <a:endParaRPr lang="en-US" altLang="ja-JP" sz="4400" b="1" dirty="0">
              <a:solidFill>
                <a:srgbClr val="00B050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kumimoji="1"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 	He has </a:t>
            </a:r>
            <a:r>
              <a:rPr kumimoji="1" lang="en-US" altLang="ja-JP" sz="4400" b="1" u="heavy" dirty="0">
                <a:uFill>
                  <a:solidFill>
                    <a:srgbClr val="FF0000"/>
                  </a:solidFill>
                </a:uFill>
                <a:latin typeface="Cavolini" panose="03000502040302020204" pitchFamily="66" charset="0"/>
                <a:cs typeface="Cavolini" panose="03000502040302020204" pitchFamily="66" charset="0"/>
              </a:rPr>
              <a:t>two</a:t>
            </a:r>
            <a:r>
              <a:rPr kumimoji="1"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 cars. </a:t>
            </a:r>
          </a:p>
          <a:p>
            <a:endParaRPr kumimoji="1" lang="en-US" altLang="ja-JP" sz="44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lang="en-US" altLang="ja-JP" sz="4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too</a:t>
            </a:r>
            <a:r>
              <a:rPr lang="ja-JP" altLang="en-US" sz="4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　</a:t>
            </a:r>
            <a:r>
              <a:rPr lang="ja-JP" altLang="en-US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＝</a:t>
            </a:r>
            <a:r>
              <a:rPr lang="en-US" altLang="ja-JP" sz="4400" b="1" dirty="0">
                <a:solidFill>
                  <a:srgbClr val="00B05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also</a:t>
            </a:r>
          </a:p>
          <a:p>
            <a:r>
              <a:rPr kumimoji="1"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 	</a:t>
            </a:r>
            <a:r>
              <a:rPr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You are tall </a:t>
            </a:r>
            <a:r>
              <a:rPr lang="en-US" altLang="ja-JP" sz="4400" b="1" u="heavy" dirty="0">
                <a:uFill>
                  <a:solidFill>
                    <a:srgbClr val="FF0000"/>
                  </a:solidFill>
                </a:uFill>
                <a:latin typeface="Cavolini" panose="03000502040302020204" pitchFamily="66" charset="0"/>
                <a:cs typeface="Cavolini" panose="03000502040302020204" pitchFamily="66" charset="0"/>
              </a:rPr>
              <a:t>too</a:t>
            </a:r>
            <a:r>
              <a:rPr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. </a:t>
            </a:r>
            <a:endParaRPr kumimoji="1" lang="ja-JP" altLang="en-US" sz="44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963259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A98C5FE9-EF81-410D-8BB4-FDE1F7B37701}"/>
              </a:ext>
            </a:extLst>
          </p:cNvPr>
          <p:cNvSpPr txBox="1"/>
          <p:nvPr/>
        </p:nvSpPr>
        <p:spPr>
          <a:xfrm>
            <a:off x="857250" y="742950"/>
            <a:ext cx="10677525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your</a:t>
            </a:r>
          </a:p>
          <a:p>
            <a:endParaRPr lang="en-US" altLang="ja-JP" sz="44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lang="en-US" altLang="ja-JP" sz="44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lang="en-US" altLang="ja-JP" sz="44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kumimoji="1"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you’re</a:t>
            </a:r>
          </a:p>
          <a:p>
            <a:r>
              <a:rPr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  </a:t>
            </a:r>
            <a:endParaRPr kumimoji="1" lang="en-US" altLang="ja-JP" sz="44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24076107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A98C5FE9-EF81-410D-8BB4-FDE1F7B37701}"/>
              </a:ext>
            </a:extLst>
          </p:cNvPr>
          <p:cNvSpPr txBox="1"/>
          <p:nvPr/>
        </p:nvSpPr>
        <p:spPr>
          <a:xfrm>
            <a:off x="857250" y="742950"/>
            <a:ext cx="10677525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your</a:t>
            </a:r>
          </a:p>
          <a:p>
            <a:r>
              <a:rPr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   I like </a:t>
            </a:r>
            <a:r>
              <a:rPr lang="en-US" altLang="ja-JP" sz="4400" b="1" u="heavy" dirty="0">
                <a:uFill>
                  <a:solidFill>
                    <a:srgbClr val="FF0000"/>
                  </a:solidFill>
                </a:uFill>
                <a:latin typeface="Cavolini" panose="03000502040302020204" pitchFamily="66" charset="0"/>
                <a:cs typeface="Cavolini" panose="03000502040302020204" pitchFamily="66" charset="0"/>
              </a:rPr>
              <a:t>your</a:t>
            </a:r>
            <a:r>
              <a:rPr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 bag.</a:t>
            </a:r>
          </a:p>
          <a:p>
            <a:endParaRPr lang="en-US" altLang="ja-JP" sz="44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lang="en-US" altLang="ja-JP" sz="44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kumimoji="1"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you’re</a:t>
            </a:r>
          </a:p>
          <a:p>
            <a:r>
              <a:rPr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  </a:t>
            </a:r>
            <a:endParaRPr kumimoji="1" lang="en-US" altLang="ja-JP" sz="44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70884469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A98C5FE9-EF81-410D-8BB4-FDE1F7B37701}"/>
              </a:ext>
            </a:extLst>
          </p:cNvPr>
          <p:cNvSpPr txBox="1"/>
          <p:nvPr/>
        </p:nvSpPr>
        <p:spPr>
          <a:xfrm>
            <a:off x="857250" y="742950"/>
            <a:ext cx="10677525" cy="51090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your</a:t>
            </a:r>
          </a:p>
          <a:p>
            <a:r>
              <a:rPr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   I like </a:t>
            </a:r>
            <a:r>
              <a:rPr lang="en-US" altLang="ja-JP" sz="4400" b="1" u="heavy" dirty="0">
                <a:uFill>
                  <a:solidFill>
                    <a:srgbClr val="FF0000"/>
                  </a:solidFill>
                </a:uFill>
                <a:latin typeface="Cavolini" panose="03000502040302020204" pitchFamily="66" charset="0"/>
                <a:cs typeface="Cavolini" panose="03000502040302020204" pitchFamily="66" charset="0"/>
              </a:rPr>
              <a:t>your</a:t>
            </a:r>
            <a:r>
              <a:rPr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 bag.</a:t>
            </a:r>
          </a:p>
          <a:p>
            <a:endParaRPr lang="en-US" altLang="ja-JP" sz="44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lang="en-US" altLang="ja-JP" sz="44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kumimoji="1"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you’re</a:t>
            </a:r>
          </a:p>
          <a:p>
            <a:r>
              <a:rPr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  </a:t>
            </a:r>
            <a:r>
              <a:rPr lang="en-US" altLang="ja-JP" sz="4400" b="1" u="heavy" dirty="0">
                <a:uFill>
                  <a:solidFill>
                    <a:srgbClr val="FF0000"/>
                  </a:solidFill>
                </a:uFill>
                <a:latin typeface="Cavolini" panose="03000502040302020204" pitchFamily="66" charset="0"/>
                <a:cs typeface="Cavolini" panose="03000502040302020204" pitchFamily="66" charset="0"/>
              </a:rPr>
              <a:t>You’re</a:t>
            </a:r>
            <a:r>
              <a:rPr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 so lucky.</a:t>
            </a:r>
          </a:p>
          <a:p>
            <a:endParaRPr kumimoji="1" lang="en-US" altLang="ja-JP" sz="44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14453178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A98C5FE9-EF81-410D-8BB4-FDE1F7B37701}"/>
              </a:ext>
            </a:extLst>
          </p:cNvPr>
          <p:cNvSpPr txBox="1"/>
          <p:nvPr/>
        </p:nvSpPr>
        <p:spPr>
          <a:xfrm>
            <a:off x="857250" y="742950"/>
            <a:ext cx="10677525" cy="51090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your</a:t>
            </a:r>
            <a:r>
              <a:rPr lang="ja-JP" altLang="en-US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＝</a:t>
            </a:r>
            <a:r>
              <a:rPr lang="en-US" altLang="ja-JP" sz="4400" b="1" dirty="0">
                <a:solidFill>
                  <a:srgbClr val="00B05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possessive adjective</a:t>
            </a:r>
            <a:endParaRPr kumimoji="1" lang="en-US" altLang="ja-JP" sz="4400" b="1" dirty="0">
              <a:solidFill>
                <a:srgbClr val="00B050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   I like </a:t>
            </a:r>
            <a:r>
              <a:rPr lang="en-US" altLang="ja-JP" sz="4400" b="1" u="heavy" dirty="0">
                <a:uFill>
                  <a:solidFill>
                    <a:srgbClr val="FF0000"/>
                  </a:solidFill>
                </a:uFill>
                <a:latin typeface="Cavolini" panose="03000502040302020204" pitchFamily="66" charset="0"/>
                <a:cs typeface="Cavolini" panose="03000502040302020204" pitchFamily="66" charset="0"/>
              </a:rPr>
              <a:t>your</a:t>
            </a:r>
            <a:r>
              <a:rPr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 bag.</a:t>
            </a:r>
          </a:p>
          <a:p>
            <a:endParaRPr lang="en-US" altLang="ja-JP" sz="44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lang="en-US" altLang="ja-JP" sz="44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kumimoji="1"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you’re</a:t>
            </a:r>
          </a:p>
          <a:p>
            <a:r>
              <a:rPr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  </a:t>
            </a:r>
            <a:r>
              <a:rPr lang="en-US" altLang="ja-JP" sz="4400" b="1" u="heavy" dirty="0">
                <a:uFill>
                  <a:solidFill>
                    <a:srgbClr val="FF0000"/>
                  </a:solidFill>
                </a:uFill>
                <a:latin typeface="Cavolini" panose="03000502040302020204" pitchFamily="66" charset="0"/>
                <a:cs typeface="Cavolini" panose="03000502040302020204" pitchFamily="66" charset="0"/>
              </a:rPr>
              <a:t>You’re</a:t>
            </a:r>
            <a:r>
              <a:rPr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 so lucky.</a:t>
            </a:r>
          </a:p>
          <a:p>
            <a:endParaRPr kumimoji="1" lang="en-US" altLang="ja-JP" sz="44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3960949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71A0108-6FFB-4FA7-B1B5-26A3033FAC04}"/>
              </a:ext>
            </a:extLst>
          </p:cNvPr>
          <p:cNvSpPr txBox="1"/>
          <p:nvPr/>
        </p:nvSpPr>
        <p:spPr>
          <a:xfrm>
            <a:off x="868681" y="136525"/>
            <a:ext cx="441769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festive</a:t>
            </a:r>
          </a:p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positive</a:t>
            </a:r>
          </a:p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active</a:t>
            </a:r>
            <a:endParaRPr kumimoji="1" lang="en-US" altLang="ja-JP" sz="48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kumimoji="1" lang="ja-JP" altLang="en-US" dirty="0"/>
          </a:p>
        </p:txBody>
      </p:sp>
      <p:pic>
        <p:nvPicPr>
          <p:cNvPr id="3" name="Picture 6" descr="active clipart に対する画像結果">
            <a:extLst>
              <a:ext uri="{FF2B5EF4-FFF2-40B4-BE49-F238E27FC236}">
                <a16:creationId xmlns:a16="http://schemas.microsoft.com/office/drawing/2014/main" id="{96AE6469-9573-080E-263D-285F136DB2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9962" y="2721848"/>
            <a:ext cx="1962016" cy="211840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429913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A98C5FE9-EF81-410D-8BB4-FDE1F7B37701}"/>
              </a:ext>
            </a:extLst>
          </p:cNvPr>
          <p:cNvSpPr txBox="1"/>
          <p:nvPr/>
        </p:nvSpPr>
        <p:spPr>
          <a:xfrm>
            <a:off x="857250" y="742950"/>
            <a:ext cx="10677525" cy="51090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your</a:t>
            </a:r>
            <a:r>
              <a:rPr lang="ja-JP" altLang="en-US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＝</a:t>
            </a:r>
            <a:r>
              <a:rPr lang="en-US" altLang="ja-JP" sz="4400" b="1" dirty="0">
                <a:solidFill>
                  <a:srgbClr val="00B05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possessive adjective</a:t>
            </a:r>
            <a:endParaRPr kumimoji="1" lang="en-US" altLang="ja-JP" sz="4400" b="1" dirty="0">
              <a:solidFill>
                <a:srgbClr val="00B050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   I like </a:t>
            </a:r>
            <a:r>
              <a:rPr lang="en-US" altLang="ja-JP" sz="4400" b="1" u="heavy" dirty="0">
                <a:uFill>
                  <a:solidFill>
                    <a:srgbClr val="FF0000"/>
                  </a:solidFill>
                </a:uFill>
                <a:latin typeface="Cavolini" panose="03000502040302020204" pitchFamily="66" charset="0"/>
                <a:cs typeface="Cavolini" panose="03000502040302020204" pitchFamily="66" charset="0"/>
              </a:rPr>
              <a:t>your</a:t>
            </a:r>
            <a:r>
              <a:rPr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 bag.</a:t>
            </a:r>
          </a:p>
          <a:p>
            <a:endParaRPr lang="en-US" altLang="ja-JP" sz="44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lang="en-US" altLang="ja-JP" sz="44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kumimoji="1"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you’re</a:t>
            </a:r>
            <a:r>
              <a:rPr kumimoji="1" lang="ja-JP" altLang="en-US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＝ </a:t>
            </a:r>
            <a:r>
              <a:rPr kumimoji="1" lang="en-US" altLang="ja-JP" sz="4400" b="1" dirty="0">
                <a:solidFill>
                  <a:srgbClr val="00B05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you are</a:t>
            </a:r>
          </a:p>
          <a:p>
            <a:r>
              <a:rPr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  </a:t>
            </a:r>
            <a:r>
              <a:rPr lang="en-US" altLang="ja-JP" sz="4400" b="1" u="heavy" dirty="0">
                <a:uFill>
                  <a:solidFill>
                    <a:srgbClr val="FF0000"/>
                  </a:solidFill>
                </a:uFill>
                <a:latin typeface="Cavolini" panose="03000502040302020204" pitchFamily="66" charset="0"/>
                <a:cs typeface="Cavolini" panose="03000502040302020204" pitchFamily="66" charset="0"/>
              </a:rPr>
              <a:t>You’re</a:t>
            </a:r>
            <a:r>
              <a:rPr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 so lucky.</a:t>
            </a:r>
          </a:p>
          <a:p>
            <a:endParaRPr kumimoji="1" lang="en-US" altLang="ja-JP" sz="44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67997079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87222076-A8A3-438B-8E23-FA893200C142}"/>
              </a:ext>
            </a:extLst>
          </p:cNvPr>
          <p:cNvSpPr txBox="1"/>
          <p:nvPr/>
        </p:nvSpPr>
        <p:spPr>
          <a:xfrm>
            <a:off x="628650" y="561975"/>
            <a:ext cx="10772775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>
                <a:solidFill>
                  <a:srgbClr val="FF0000"/>
                </a:solidFill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there</a:t>
            </a:r>
          </a:p>
          <a:p>
            <a:endParaRPr lang="en-US" altLang="ja-JP" sz="44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lang="en-US" altLang="ja-JP" sz="44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kumimoji="1" lang="en-US" altLang="ja-JP" sz="4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their</a:t>
            </a:r>
          </a:p>
          <a:p>
            <a:r>
              <a:rPr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    </a:t>
            </a:r>
          </a:p>
          <a:p>
            <a:endParaRPr lang="en-US" altLang="ja-JP" sz="44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kumimoji="1" lang="en-US" altLang="ja-JP" sz="4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they’re</a:t>
            </a:r>
          </a:p>
          <a:p>
            <a:r>
              <a:rPr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     </a:t>
            </a:r>
            <a:endParaRPr kumimoji="1" lang="ja-JP" altLang="en-US" sz="44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666413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87222076-A8A3-438B-8E23-FA893200C142}"/>
              </a:ext>
            </a:extLst>
          </p:cNvPr>
          <p:cNvSpPr txBox="1"/>
          <p:nvPr/>
        </p:nvSpPr>
        <p:spPr>
          <a:xfrm>
            <a:off x="628650" y="561975"/>
            <a:ext cx="10772775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>
                <a:solidFill>
                  <a:srgbClr val="FF0000"/>
                </a:solidFill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there</a:t>
            </a:r>
          </a:p>
          <a:p>
            <a:r>
              <a:rPr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    The house is over </a:t>
            </a:r>
            <a:r>
              <a:rPr lang="en-US" altLang="ja-JP" sz="4400" b="1" u="heavy" dirty="0">
                <a:uFill>
                  <a:solidFill>
                    <a:srgbClr val="FF0000"/>
                  </a:solidFill>
                </a:uFill>
                <a:latin typeface="Cavolini" panose="03000502040302020204" pitchFamily="66" charset="0"/>
                <a:cs typeface="Cavolini" panose="03000502040302020204" pitchFamily="66" charset="0"/>
              </a:rPr>
              <a:t>there.</a:t>
            </a:r>
            <a:r>
              <a:rPr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</a:p>
          <a:p>
            <a:endParaRPr lang="en-US" altLang="ja-JP" sz="44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kumimoji="1" lang="en-US" altLang="ja-JP" sz="4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their</a:t>
            </a:r>
          </a:p>
          <a:p>
            <a:r>
              <a:rPr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    </a:t>
            </a:r>
          </a:p>
          <a:p>
            <a:endParaRPr lang="en-US" altLang="ja-JP" sz="44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kumimoji="1" lang="en-US" altLang="ja-JP" sz="4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they’re</a:t>
            </a:r>
          </a:p>
          <a:p>
            <a:r>
              <a:rPr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     </a:t>
            </a:r>
            <a:endParaRPr kumimoji="1" lang="ja-JP" altLang="en-US" sz="44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534800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87222076-A8A3-438B-8E23-FA893200C142}"/>
              </a:ext>
            </a:extLst>
          </p:cNvPr>
          <p:cNvSpPr txBox="1"/>
          <p:nvPr/>
        </p:nvSpPr>
        <p:spPr>
          <a:xfrm>
            <a:off x="628650" y="561975"/>
            <a:ext cx="10772775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>
                <a:solidFill>
                  <a:srgbClr val="FF0000"/>
                </a:solidFill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there</a:t>
            </a:r>
          </a:p>
          <a:p>
            <a:r>
              <a:rPr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ja-JP" altLang="en-US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　</a:t>
            </a:r>
            <a:r>
              <a:rPr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The house is over </a:t>
            </a:r>
            <a:r>
              <a:rPr lang="en-US" altLang="ja-JP" sz="4400" b="1" u="heavy" dirty="0">
                <a:uFill>
                  <a:solidFill>
                    <a:srgbClr val="FF0000"/>
                  </a:solidFill>
                </a:uFill>
                <a:latin typeface="Cavolini" panose="03000502040302020204" pitchFamily="66" charset="0"/>
                <a:cs typeface="Cavolini" panose="03000502040302020204" pitchFamily="66" charset="0"/>
              </a:rPr>
              <a:t>there.</a:t>
            </a:r>
            <a:endParaRPr lang="en-US" altLang="ja-JP" sz="44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lang="en-US" altLang="ja-JP" sz="44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kumimoji="1" lang="en-US" altLang="ja-JP" sz="4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their</a:t>
            </a:r>
          </a:p>
          <a:p>
            <a:r>
              <a:rPr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    I love </a:t>
            </a:r>
            <a:r>
              <a:rPr lang="en-US" altLang="ja-JP" sz="4400" b="1" u="heavy" dirty="0">
                <a:uFill>
                  <a:solidFill>
                    <a:srgbClr val="FF0000"/>
                  </a:solidFill>
                </a:uFill>
                <a:latin typeface="Cavolini" panose="03000502040302020204" pitchFamily="66" charset="0"/>
                <a:cs typeface="Cavolini" panose="03000502040302020204" pitchFamily="66" charset="0"/>
              </a:rPr>
              <a:t>their</a:t>
            </a:r>
            <a:r>
              <a:rPr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 cookies.</a:t>
            </a:r>
          </a:p>
          <a:p>
            <a:endParaRPr lang="en-US" altLang="ja-JP" sz="44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kumimoji="1" lang="en-US" altLang="ja-JP" sz="4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they’re</a:t>
            </a:r>
          </a:p>
          <a:p>
            <a:r>
              <a:rPr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     </a:t>
            </a:r>
            <a:endParaRPr kumimoji="1" lang="ja-JP" altLang="en-US" sz="44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162499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87222076-A8A3-438B-8E23-FA893200C142}"/>
              </a:ext>
            </a:extLst>
          </p:cNvPr>
          <p:cNvSpPr txBox="1"/>
          <p:nvPr/>
        </p:nvSpPr>
        <p:spPr>
          <a:xfrm>
            <a:off x="628650" y="561975"/>
            <a:ext cx="10772775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>
                <a:solidFill>
                  <a:srgbClr val="FF0000"/>
                </a:solidFill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there</a:t>
            </a:r>
          </a:p>
          <a:p>
            <a:r>
              <a:rPr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ja-JP" altLang="en-US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　</a:t>
            </a:r>
            <a:r>
              <a:rPr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The house is over </a:t>
            </a:r>
            <a:r>
              <a:rPr lang="en-US" altLang="ja-JP" sz="4400" b="1" u="heavy" dirty="0">
                <a:uFill>
                  <a:solidFill>
                    <a:srgbClr val="FF0000"/>
                  </a:solidFill>
                </a:uFill>
                <a:latin typeface="Cavolini" panose="03000502040302020204" pitchFamily="66" charset="0"/>
                <a:cs typeface="Cavolini" panose="03000502040302020204" pitchFamily="66" charset="0"/>
              </a:rPr>
              <a:t>there.</a:t>
            </a:r>
            <a:endParaRPr lang="en-US" altLang="ja-JP" sz="44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lang="en-US" altLang="ja-JP" sz="44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kumimoji="1" lang="en-US" altLang="ja-JP" sz="4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their</a:t>
            </a:r>
          </a:p>
          <a:p>
            <a:r>
              <a:rPr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    I love </a:t>
            </a:r>
            <a:r>
              <a:rPr lang="en-US" altLang="ja-JP" sz="4400" b="1" u="heavy" dirty="0">
                <a:uFill>
                  <a:solidFill>
                    <a:srgbClr val="FF0000"/>
                  </a:solidFill>
                </a:uFill>
                <a:latin typeface="Cavolini" panose="03000502040302020204" pitchFamily="66" charset="0"/>
                <a:cs typeface="Cavolini" panose="03000502040302020204" pitchFamily="66" charset="0"/>
              </a:rPr>
              <a:t>their</a:t>
            </a:r>
            <a:r>
              <a:rPr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 cookies.</a:t>
            </a:r>
          </a:p>
          <a:p>
            <a:endParaRPr lang="en-US" altLang="ja-JP" sz="44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kumimoji="1" lang="en-US" altLang="ja-JP" sz="4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they’re</a:t>
            </a:r>
          </a:p>
          <a:p>
            <a:r>
              <a:rPr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     </a:t>
            </a:r>
            <a:r>
              <a:rPr lang="en-US" altLang="ja-JP" sz="4400" b="1" u="heavy" dirty="0">
                <a:uFill>
                  <a:solidFill>
                    <a:srgbClr val="FF0000"/>
                  </a:solidFill>
                </a:uFill>
                <a:latin typeface="Cavolini" panose="03000502040302020204" pitchFamily="66" charset="0"/>
                <a:cs typeface="Cavolini" panose="03000502040302020204" pitchFamily="66" charset="0"/>
              </a:rPr>
              <a:t>They’re</a:t>
            </a:r>
            <a:r>
              <a:rPr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 my parents.</a:t>
            </a:r>
            <a:endParaRPr kumimoji="1" lang="ja-JP" altLang="en-US" sz="44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487640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87222076-A8A3-438B-8E23-FA893200C142}"/>
              </a:ext>
            </a:extLst>
          </p:cNvPr>
          <p:cNvSpPr txBox="1"/>
          <p:nvPr/>
        </p:nvSpPr>
        <p:spPr>
          <a:xfrm>
            <a:off x="628650" y="561975"/>
            <a:ext cx="10772775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>
                <a:solidFill>
                  <a:srgbClr val="FF0000"/>
                </a:solidFill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there</a:t>
            </a:r>
            <a:r>
              <a:rPr kumimoji="1" lang="ja-JP" altLang="en-US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＝</a:t>
            </a:r>
            <a:r>
              <a:rPr kumimoji="1" lang="en-US" altLang="ja-JP" sz="4400" b="1" dirty="0">
                <a:solidFill>
                  <a:srgbClr val="00B05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adverb to show position</a:t>
            </a:r>
          </a:p>
          <a:p>
            <a:r>
              <a:rPr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ja-JP" altLang="en-US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　</a:t>
            </a:r>
            <a:r>
              <a:rPr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The house is over </a:t>
            </a:r>
            <a:r>
              <a:rPr lang="en-US" altLang="ja-JP" sz="4400" b="1" u="heavy" dirty="0">
                <a:uFill>
                  <a:solidFill>
                    <a:srgbClr val="FF0000"/>
                  </a:solidFill>
                </a:uFill>
                <a:latin typeface="Cavolini" panose="03000502040302020204" pitchFamily="66" charset="0"/>
                <a:cs typeface="Cavolini" panose="03000502040302020204" pitchFamily="66" charset="0"/>
              </a:rPr>
              <a:t>there.</a:t>
            </a:r>
            <a:endParaRPr lang="en-US" altLang="ja-JP" sz="44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lang="en-US" altLang="ja-JP" sz="44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kumimoji="1" lang="en-US" altLang="ja-JP" sz="4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their</a:t>
            </a:r>
          </a:p>
          <a:p>
            <a:r>
              <a:rPr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    I love </a:t>
            </a:r>
            <a:r>
              <a:rPr lang="en-US" altLang="ja-JP" sz="4400" b="1" u="heavy" dirty="0">
                <a:uFill>
                  <a:solidFill>
                    <a:srgbClr val="FF0000"/>
                  </a:solidFill>
                </a:uFill>
                <a:latin typeface="Cavolini" panose="03000502040302020204" pitchFamily="66" charset="0"/>
                <a:cs typeface="Cavolini" panose="03000502040302020204" pitchFamily="66" charset="0"/>
              </a:rPr>
              <a:t>their</a:t>
            </a:r>
            <a:r>
              <a:rPr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 cookies.</a:t>
            </a:r>
          </a:p>
          <a:p>
            <a:endParaRPr lang="en-US" altLang="ja-JP" sz="44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kumimoji="1" lang="en-US" altLang="ja-JP" sz="4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they’re</a:t>
            </a:r>
          </a:p>
          <a:p>
            <a:r>
              <a:rPr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ja-JP" altLang="en-US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　</a:t>
            </a:r>
            <a:r>
              <a:rPr lang="en-US" altLang="ja-JP" sz="4400" b="1" u="heavy" dirty="0">
                <a:uFill>
                  <a:solidFill>
                    <a:srgbClr val="FF0000"/>
                  </a:solidFill>
                </a:uFill>
                <a:latin typeface="Cavolini" panose="03000502040302020204" pitchFamily="66" charset="0"/>
                <a:cs typeface="Cavolini" panose="03000502040302020204" pitchFamily="66" charset="0"/>
              </a:rPr>
              <a:t>They’re</a:t>
            </a:r>
            <a:r>
              <a:rPr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 my parents.</a:t>
            </a:r>
            <a:endParaRPr kumimoji="1" lang="ja-JP" altLang="en-US" sz="44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538086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87222076-A8A3-438B-8E23-FA893200C142}"/>
              </a:ext>
            </a:extLst>
          </p:cNvPr>
          <p:cNvSpPr txBox="1"/>
          <p:nvPr/>
        </p:nvSpPr>
        <p:spPr>
          <a:xfrm>
            <a:off x="628650" y="561975"/>
            <a:ext cx="10772775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>
                <a:solidFill>
                  <a:srgbClr val="FF0000"/>
                </a:solidFill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there</a:t>
            </a:r>
            <a:r>
              <a:rPr kumimoji="1" lang="ja-JP" altLang="en-US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＝</a:t>
            </a:r>
            <a:r>
              <a:rPr kumimoji="1" lang="en-US" altLang="ja-JP" sz="4400" b="1" dirty="0">
                <a:solidFill>
                  <a:srgbClr val="00B05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adverb to show position</a:t>
            </a:r>
          </a:p>
          <a:p>
            <a:r>
              <a:rPr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ja-JP" altLang="en-US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　</a:t>
            </a:r>
            <a:r>
              <a:rPr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The house is over </a:t>
            </a:r>
            <a:r>
              <a:rPr lang="en-US" altLang="ja-JP" sz="4400" b="1" u="heavy" dirty="0">
                <a:uFill>
                  <a:solidFill>
                    <a:srgbClr val="FF0000"/>
                  </a:solidFill>
                </a:uFill>
                <a:latin typeface="Cavolini" panose="03000502040302020204" pitchFamily="66" charset="0"/>
                <a:cs typeface="Cavolini" panose="03000502040302020204" pitchFamily="66" charset="0"/>
              </a:rPr>
              <a:t>there.</a:t>
            </a:r>
            <a:endParaRPr lang="en-US" altLang="ja-JP" sz="44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lang="en-US" altLang="ja-JP" sz="44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kumimoji="1" lang="en-US" altLang="ja-JP" sz="4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their</a:t>
            </a:r>
            <a:r>
              <a:rPr kumimoji="1" lang="ja-JP" altLang="en-US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＝</a:t>
            </a:r>
            <a:r>
              <a:rPr kumimoji="1" lang="en-US" altLang="ja-JP" sz="4400" b="1" dirty="0">
                <a:solidFill>
                  <a:srgbClr val="00B05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possessive adjective</a:t>
            </a:r>
          </a:p>
          <a:p>
            <a:r>
              <a:rPr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    I love </a:t>
            </a:r>
            <a:r>
              <a:rPr lang="en-US" altLang="ja-JP" sz="4400" b="1" u="heavy" dirty="0">
                <a:uFill>
                  <a:solidFill>
                    <a:srgbClr val="FF0000"/>
                  </a:solidFill>
                </a:uFill>
                <a:latin typeface="Cavolini" panose="03000502040302020204" pitchFamily="66" charset="0"/>
                <a:cs typeface="Cavolini" panose="03000502040302020204" pitchFamily="66" charset="0"/>
              </a:rPr>
              <a:t>their</a:t>
            </a:r>
            <a:r>
              <a:rPr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 cookies.</a:t>
            </a:r>
          </a:p>
          <a:p>
            <a:endParaRPr lang="en-US" altLang="ja-JP" sz="44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kumimoji="1" lang="en-US" altLang="ja-JP" sz="4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they’re</a:t>
            </a:r>
          </a:p>
          <a:p>
            <a:r>
              <a:rPr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ja-JP" altLang="en-US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　</a:t>
            </a:r>
            <a:r>
              <a:rPr lang="en-US" altLang="ja-JP" sz="4400" b="1" u="heavy" dirty="0">
                <a:uFill>
                  <a:solidFill>
                    <a:srgbClr val="FF0000"/>
                  </a:solidFill>
                </a:uFill>
                <a:latin typeface="Cavolini" panose="03000502040302020204" pitchFamily="66" charset="0"/>
                <a:cs typeface="Cavolini" panose="03000502040302020204" pitchFamily="66" charset="0"/>
              </a:rPr>
              <a:t>They’re</a:t>
            </a:r>
            <a:r>
              <a:rPr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 my parents.</a:t>
            </a:r>
            <a:endParaRPr kumimoji="1" lang="ja-JP" altLang="en-US" sz="44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750522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87222076-A8A3-438B-8E23-FA893200C142}"/>
              </a:ext>
            </a:extLst>
          </p:cNvPr>
          <p:cNvSpPr txBox="1"/>
          <p:nvPr/>
        </p:nvSpPr>
        <p:spPr>
          <a:xfrm>
            <a:off x="628650" y="561975"/>
            <a:ext cx="10772775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>
                <a:solidFill>
                  <a:srgbClr val="FF0000"/>
                </a:solidFill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there</a:t>
            </a:r>
            <a:r>
              <a:rPr kumimoji="1" lang="ja-JP" altLang="en-US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＝</a:t>
            </a:r>
            <a:r>
              <a:rPr kumimoji="1" lang="en-US" altLang="ja-JP" sz="4400" b="1" dirty="0">
                <a:solidFill>
                  <a:srgbClr val="00B05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adverb to show position</a:t>
            </a:r>
          </a:p>
          <a:p>
            <a:r>
              <a:rPr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ja-JP" altLang="en-US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　</a:t>
            </a:r>
            <a:r>
              <a:rPr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The house is over </a:t>
            </a:r>
            <a:r>
              <a:rPr lang="en-US" altLang="ja-JP" sz="4400" b="1" u="heavy" dirty="0">
                <a:uFill>
                  <a:solidFill>
                    <a:srgbClr val="FF0000"/>
                  </a:solidFill>
                </a:uFill>
                <a:latin typeface="Cavolini" panose="03000502040302020204" pitchFamily="66" charset="0"/>
                <a:cs typeface="Cavolini" panose="03000502040302020204" pitchFamily="66" charset="0"/>
              </a:rPr>
              <a:t>there.</a:t>
            </a:r>
            <a:endParaRPr lang="en-US" altLang="ja-JP" sz="44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lang="en-US" altLang="ja-JP" sz="44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kumimoji="1" lang="en-US" altLang="ja-JP" sz="4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their</a:t>
            </a:r>
            <a:r>
              <a:rPr kumimoji="1" lang="ja-JP" altLang="en-US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＝</a:t>
            </a:r>
            <a:r>
              <a:rPr kumimoji="1" lang="en-US" altLang="ja-JP" sz="4400" b="1" dirty="0">
                <a:solidFill>
                  <a:srgbClr val="00B05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possessive adjective</a:t>
            </a:r>
          </a:p>
          <a:p>
            <a:r>
              <a:rPr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    I love </a:t>
            </a:r>
            <a:r>
              <a:rPr lang="en-US" altLang="ja-JP" sz="4400" b="1" u="heavy" dirty="0">
                <a:uFill>
                  <a:solidFill>
                    <a:srgbClr val="FF0000"/>
                  </a:solidFill>
                </a:uFill>
                <a:latin typeface="Cavolini" panose="03000502040302020204" pitchFamily="66" charset="0"/>
                <a:cs typeface="Cavolini" panose="03000502040302020204" pitchFamily="66" charset="0"/>
              </a:rPr>
              <a:t>their</a:t>
            </a:r>
            <a:r>
              <a:rPr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 cookies.</a:t>
            </a:r>
          </a:p>
          <a:p>
            <a:endParaRPr lang="en-US" altLang="ja-JP" sz="44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kumimoji="1" lang="en-US" altLang="ja-JP" sz="4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they’re</a:t>
            </a:r>
            <a:r>
              <a:rPr kumimoji="1" lang="ja-JP" altLang="en-US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＝ </a:t>
            </a:r>
            <a:r>
              <a:rPr kumimoji="1" lang="en-US" altLang="ja-JP" sz="4400" b="1" dirty="0">
                <a:solidFill>
                  <a:srgbClr val="00B05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they are</a:t>
            </a:r>
          </a:p>
          <a:p>
            <a:r>
              <a:rPr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ja-JP" altLang="en-US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　</a:t>
            </a:r>
            <a:r>
              <a:rPr lang="en-US" altLang="ja-JP" sz="4400" b="1" u="heavy" dirty="0">
                <a:uFill>
                  <a:solidFill>
                    <a:srgbClr val="FF0000"/>
                  </a:solidFill>
                </a:uFill>
                <a:latin typeface="Cavolini" panose="03000502040302020204" pitchFamily="66" charset="0"/>
                <a:cs typeface="Cavolini" panose="03000502040302020204" pitchFamily="66" charset="0"/>
              </a:rPr>
              <a:t>They’re</a:t>
            </a:r>
            <a:r>
              <a:rPr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 my parents.</a:t>
            </a:r>
            <a:endParaRPr kumimoji="1" lang="ja-JP" altLang="en-US" sz="44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149323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jolly Phonics 2: text, images, music, video | Glogster EDU ...">
            <a:extLst>
              <a:ext uri="{FF2B5EF4-FFF2-40B4-BE49-F238E27FC236}">
                <a16:creationId xmlns:a16="http://schemas.microsoft.com/office/drawing/2014/main" id="{B4FE1F9D-6156-42E4-9142-F853BE1DF7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17" b="5019"/>
          <a:stretch/>
        </p:blipFill>
        <p:spPr bwMode="auto">
          <a:xfrm>
            <a:off x="20" y="-1"/>
            <a:ext cx="12191980" cy="4394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7" name="Freeform: Shape 76">
            <a:extLst>
              <a:ext uri="{FF2B5EF4-FFF2-40B4-BE49-F238E27FC236}">
                <a16:creationId xmlns:a16="http://schemas.microsoft.com/office/drawing/2014/main" id="{303CC970-4826-4CED-8063-0FB6766354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8286518" y="4564049"/>
            <a:ext cx="3905483" cy="2293951"/>
          </a:xfrm>
          <a:custGeom>
            <a:avLst/>
            <a:gdLst>
              <a:gd name="connsiteX0" fmla="*/ 0 w 3905483"/>
              <a:gd name="connsiteY0" fmla="*/ 2293951 h 2293951"/>
              <a:gd name="connsiteX1" fmla="*/ 3905483 w 3905483"/>
              <a:gd name="connsiteY1" fmla="*/ 2293951 h 2293951"/>
              <a:gd name="connsiteX2" fmla="*/ 3905483 w 3905483"/>
              <a:gd name="connsiteY2" fmla="*/ 0 h 2293951"/>
              <a:gd name="connsiteX3" fmla="*/ 2479521 w 3905483"/>
              <a:gd name="connsiteY3" fmla="*/ 0 h 2293951"/>
              <a:gd name="connsiteX4" fmla="*/ 1739055 w 3905483"/>
              <a:gd name="connsiteY4" fmla="*/ 0 h 2293951"/>
              <a:gd name="connsiteX5" fmla="*/ 1737976 w 3905483"/>
              <a:gd name="connsiteY5" fmla="*/ 2332 h 2293951"/>
              <a:gd name="connsiteX6" fmla="*/ 1061319 w 3905483"/>
              <a:gd name="connsiteY6" fmla="*/ 2332 h 2293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05483" h="2293951">
                <a:moveTo>
                  <a:pt x="0" y="2293951"/>
                </a:moveTo>
                <a:lnTo>
                  <a:pt x="3905483" y="2293951"/>
                </a:lnTo>
                <a:lnTo>
                  <a:pt x="3905483" y="0"/>
                </a:lnTo>
                <a:lnTo>
                  <a:pt x="2479521" y="0"/>
                </a:lnTo>
                <a:lnTo>
                  <a:pt x="1739055" y="0"/>
                </a:lnTo>
                <a:lnTo>
                  <a:pt x="1737976" y="2332"/>
                </a:lnTo>
                <a:lnTo>
                  <a:pt x="1061319" y="2332"/>
                </a:lnTo>
                <a:close/>
              </a:path>
            </a:pathLst>
          </a:custGeom>
          <a:solidFill>
            <a:srgbClr val="B4B4B4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9" name="Freeform: Shape 78">
            <a:extLst>
              <a:ext uri="{FF2B5EF4-FFF2-40B4-BE49-F238E27FC236}">
                <a16:creationId xmlns:a16="http://schemas.microsoft.com/office/drawing/2014/main" id="{14490D63-3365-45CC-AC50-705C1B7681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1" y="4564049"/>
            <a:ext cx="9110805" cy="2293951"/>
          </a:xfrm>
          <a:custGeom>
            <a:avLst/>
            <a:gdLst>
              <a:gd name="connsiteX0" fmla="*/ 0 w 9110805"/>
              <a:gd name="connsiteY0" fmla="*/ 2293951 h 2293951"/>
              <a:gd name="connsiteX1" fmla="*/ 107316 w 9110805"/>
              <a:gd name="connsiteY1" fmla="*/ 2293951 h 2293951"/>
              <a:gd name="connsiteX2" fmla="*/ 7277190 w 9110805"/>
              <a:gd name="connsiteY2" fmla="*/ 2293951 h 2293951"/>
              <a:gd name="connsiteX3" fmla="*/ 8048407 w 9110805"/>
              <a:gd name="connsiteY3" fmla="*/ 2293951 h 2293951"/>
              <a:gd name="connsiteX4" fmla="*/ 9110805 w 9110805"/>
              <a:gd name="connsiteY4" fmla="*/ 0 h 2293951"/>
              <a:gd name="connsiteX5" fmla="*/ 8339588 w 9110805"/>
              <a:gd name="connsiteY5" fmla="*/ 0 h 2293951"/>
              <a:gd name="connsiteX6" fmla="*/ 107316 w 9110805"/>
              <a:gd name="connsiteY6" fmla="*/ 0 h 2293951"/>
              <a:gd name="connsiteX7" fmla="*/ 0 w 9110805"/>
              <a:gd name="connsiteY7" fmla="*/ 0 h 2293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10805" h="2293951">
                <a:moveTo>
                  <a:pt x="0" y="2293951"/>
                </a:moveTo>
                <a:lnTo>
                  <a:pt x="107316" y="2293951"/>
                </a:lnTo>
                <a:lnTo>
                  <a:pt x="7277190" y="2293951"/>
                </a:lnTo>
                <a:lnTo>
                  <a:pt x="8048407" y="2293951"/>
                </a:lnTo>
                <a:lnTo>
                  <a:pt x="9110805" y="0"/>
                </a:lnTo>
                <a:lnTo>
                  <a:pt x="8339588" y="0"/>
                </a:lnTo>
                <a:lnTo>
                  <a:pt x="107316" y="0"/>
                </a:lnTo>
                <a:lnTo>
                  <a:pt x="0" y="0"/>
                </a:lnTo>
                <a:close/>
              </a:path>
            </a:pathLst>
          </a:cu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A6235C12-432D-4E45-BAC3-A652A4C9F3C3}"/>
              </a:ext>
            </a:extLst>
          </p:cNvPr>
          <p:cNvSpPr txBox="1"/>
          <p:nvPr/>
        </p:nvSpPr>
        <p:spPr>
          <a:xfrm>
            <a:off x="76200" y="4564049"/>
            <a:ext cx="8448675" cy="178067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kumimoji="1" lang="en-US" altLang="ja-JP" sz="37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Activity Page: 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kumimoji="1" lang="en-US" altLang="ja-JP" sz="37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Homophones(to, too, two)</a:t>
            </a:r>
          </a:p>
        </p:txBody>
      </p:sp>
    </p:spTree>
    <p:extLst>
      <p:ext uri="{BB962C8B-B14F-4D97-AF65-F5344CB8AC3E}">
        <p14:creationId xmlns:p14="http://schemas.microsoft.com/office/powerpoint/2010/main" val="104073863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A7ABFD9-ED6A-490F-96BC-575935E46F6B}"/>
              </a:ext>
            </a:extLst>
          </p:cNvPr>
          <p:cNvSpPr txBox="1"/>
          <p:nvPr/>
        </p:nvSpPr>
        <p:spPr>
          <a:xfrm>
            <a:off x="1070085" y="653477"/>
            <a:ext cx="1032115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6000" b="1" dirty="0">
                <a:latin typeface="Cavolini" panose="03000502040302020204" pitchFamily="66" charset="0"/>
                <a:cs typeface="Cavolini" panose="03000502040302020204" pitchFamily="66" charset="0"/>
              </a:rPr>
              <a:t>We put </a:t>
            </a:r>
            <a:r>
              <a:rPr kumimoji="1" lang="en-US" altLang="ja-JP" sz="6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our</a:t>
            </a:r>
            <a:r>
              <a:rPr kumimoji="1" lang="en-US" altLang="ja-JP" sz="6000" b="1" dirty="0">
                <a:latin typeface="Cavolini" panose="03000502040302020204" pitchFamily="66" charset="0"/>
                <a:cs typeface="Cavolini" panose="03000502040302020204" pitchFamily="66" charset="0"/>
              </a:rPr>
              <a:t> dirty clothes</a:t>
            </a:r>
          </a:p>
          <a:p>
            <a:r>
              <a:rPr lang="en-US" altLang="ja-JP" sz="6000" b="1" dirty="0">
                <a:latin typeface="Cavolini" panose="03000502040302020204" pitchFamily="66" charset="0"/>
                <a:cs typeface="Cavolini" panose="03000502040302020204" pitchFamily="66" charset="0"/>
              </a:rPr>
              <a:t>In the washing machine.</a:t>
            </a:r>
            <a:endParaRPr kumimoji="1" lang="en-US" altLang="ja-JP" sz="6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8CB25576-177F-4E93-B504-DDEB446113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1" y="4459083"/>
            <a:ext cx="2419350" cy="1885950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327BFD4D-8152-4655-B5AF-9B9407C0EF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5422" y="2592469"/>
            <a:ext cx="4870577" cy="3841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51520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71A0108-6FFB-4FA7-B1B5-26A3033FAC04}"/>
              </a:ext>
            </a:extLst>
          </p:cNvPr>
          <p:cNvSpPr txBox="1"/>
          <p:nvPr/>
        </p:nvSpPr>
        <p:spPr>
          <a:xfrm>
            <a:off x="868681" y="136525"/>
            <a:ext cx="4417694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festive</a:t>
            </a:r>
          </a:p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positive</a:t>
            </a:r>
          </a:p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active</a:t>
            </a:r>
            <a:endParaRPr kumimoji="1" lang="en-US" altLang="ja-JP" sz="48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massive</a:t>
            </a:r>
          </a:p>
          <a:p>
            <a:endParaRPr kumimoji="1" lang="ja-JP" altLang="en-US" dirty="0"/>
          </a:p>
        </p:txBody>
      </p:sp>
      <p:pic>
        <p:nvPicPr>
          <p:cNvPr id="3" name="Picture 8" descr="massive clipart に対する画像結果">
            <a:extLst>
              <a:ext uri="{FF2B5EF4-FFF2-40B4-BE49-F238E27FC236}">
                <a16:creationId xmlns:a16="http://schemas.microsoft.com/office/drawing/2014/main" id="{C635BA5A-DDB2-ABB3-C3CC-22ED523FFD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7281" y="3206346"/>
            <a:ext cx="2381250" cy="257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089582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A7ABFD9-ED6A-490F-96BC-575935E46F6B}"/>
              </a:ext>
            </a:extLst>
          </p:cNvPr>
          <p:cNvSpPr txBox="1"/>
          <p:nvPr/>
        </p:nvSpPr>
        <p:spPr>
          <a:xfrm>
            <a:off x="409576" y="449729"/>
            <a:ext cx="1154364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6000" b="1" dirty="0">
                <a:latin typeface="Cavolini" panose="03000502040302020204" pitchFamily="66" charset="0"/>
                <a:cs typeface="Cavolini" panose="03000502040302020204" pitchFamily="66" charset="0"/>
              </a:rPr>
              <a:t>Ask them if </a:t>
            </a:r>
            <a:r>
              <a:rPr kumimoji="1" lang="en-US" altLang="ja-JP" sz="6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they’re</a:t>
            </a:r>
            <a:r>
              <a:rPr kumimoji="1" lang="en-US" altLang="ja-JP" sz="6000" b="1" dirty="0">
                <a:latin typeface="Cavolini" panose="03000502040302020204" pitchFamily="66" charset="0"/>
                <a:cs typeface="Cavolini" panose="03000502040302020204" pitchFamily="66" charset="0"/>
              </a:rPr>
              <a:t> going to the new pizzeria tonight.</a:t>
            </a:r>
            <a:endParaRPr kumimoji="1" lang="ja-JP" altLang="en-US" sz="6000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33489783-1B97-4207-B08E-6217455FCE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6115" y="2733675"/>
            <a:ext cx="4350566" cy="37909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3621785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A7ABFD9-ED6A-490F-96BC-575935E46F6B}"/>
              </a:ext>
            </a:extLst>
          </p:cNvPr>
          <p:cNvSpPr txBox="1"/>
          <p:nvPr/>
        </p:nvSpPr>
        <p:spPr>
          <a:xfrm>
            <a:off x="533400" y="478304"/>
            <a:ext cx="1126741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6000" b="1" dirty="0">
                <a:latin typeface="Cavolini" panose="03000502040302020204" pitchFamily="66" charset="0"/>
                <a:cs typeface="Cavolini" panose="03000502040302020204" pitchFamily="66" charset="0"/>
              </a:rPr>
              <a:t>Her parents </a:t>
            </a:r>
            <a:r>
              <a:rPr kumimoji="1" lang="en-US" altLang="ja-JP" sz="6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are</a:t>
            </a:r>
            <a:r>
              <a:rPr kumimoji="1" lang="en-US" altLang="ja-JP" sz="6000" b="1" dirty="0">
                <a:latin typeface="Cavolini" panose="03000502040302020204" pitchFamily="66" charset="0"/>
                <a:cs typeface="Cavolini" panose="03000502040302020204" pitchFamily="66" charset="0"/>
              </a:rPr>
              <a:t> already on </a:t>
            </a:r>
            <a:r>
              <a:rPr kumimoji="1" lang="en-US" altLang="ja-JP" sz="6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their</a:t>
            </a:r>
            <a:r>
              <a:rPr kumimoji="1" lang="en-US" altLang="ja-JP" sz="6000" b="1" dirty="0">
                <a:latin typeface="Cavolini" panose="03000502040302020204" pitchFamily="66" charset="0"/>
                <a:cs typeface="Cavolini" panose="03000502040302020204" pitchFamily="66" charset="0"/>
              </a:rPr>
              <a:t> way.</a:t>
            </a:r>
          </a:p>
          <a:p>
            <a:endParaRPr kumimoji="1" lang="en-US" altLang="ja-JP" sz="6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DF889B57-9B2F-4970-B69A-7EFD1D77E7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5655" y="3354876"/>
            <a:ext cx="2890345" cy="3145771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044A466A-9C47-4623-8D44-E7620D0005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2556" y="2085593"/>
            <a:ext cx="5418263" cy="40682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0465339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A7ABFD9-ED6A-490F-96BC-575935E46F6B}"/>
              </a:ext>
            </a:extLst>
          </p:cNvPr>
          <p:cNvSpPr txBox="1"/>
          <p:nvPr/>
        </p:nvSpPr>
        <p:spPr>
          <a:xfrm>
            <a:off x="935420" y="583079"/>
            <a:ext cx="1032115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6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There </a:t>
            </a:r>
            <a:r>
              <a:rPr kumimoji="1" lang="en-US" altLang="ja-JP" sz="6000" b="1" dirty="0">
                <a:latin typeface="Cavolini" panose="03000502040302020204" pitchFamily="66" charset="0"/>
                <a:cs typeface="Cavolini" panose="03000502040302020204" pitchFamily="66" charset="0"/>
              </a:rPr>
              <a:t>were </a:t>
            </a:r>
            <a:r>
              <a:rPr kumimoji="1" lang="en-US" altLang="ja-JP" sz="6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two</a:t>
            </a:r>
            <a:r>
              <a:rPr kumimoji="1" lang="en-US" altLang="ja-JP" sz="6000" b="1" dirty="0">
                <a:latin typeface="Cavolini" panose="03000502040302020204" pitchFamily="66" charset="0"/>
                <a:cs typeface="Cavolini" panose="03000502040302020204" pitchFamily="66" charset="0"/>
              </a:rPr>
              <a:t> ducks on the pond.</a:t>
            </a:r>
            <a:endParaRPr lang="en-US" altLang="ja-JP" sz="6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4229E6C4-16E7-4026-9C65-08F230D0FF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2849" y="2745978"/>
            <a:ext cx="5276851" cy="37473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4487902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A7ABFD9-ED6A-490F-96BC-575935E46F6B}"/>
              </a:ext>
            </a:extLst>
          </p:cNvPr>
          <p:cNvSpPr txBox="1"/>
          <p:nvPr/>
        </p:nvSpPr>
        <p:spPr>
          <a:xfrm>
            <a:off x="462290" y="411629"/>
            <a:ext cx="1126741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6000" b="1" dirty="0">
                <a:latin typeface="Cavolini" panose="03000502040302020204" pitchFamily="66" charset="0"/>
                <a:cs typeface="Cavolini" panose="03000502040302020204" pitchFamily="66" charset="0"/>
              </a:rPr>
              <a:t>If </a:t>
            </a:r>
            <a:r>
              <a:rPr kumimoji="1" lang="en-US" altLang="ja-JP" sz="6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you’re</a:t>
            </a:r>
            <a:r>
              <a:rPr kumimoji="1" lang="en-US" altLang="ja-JP" sz="6000" b="1" dirty="0">
                <a:latin typeface="Cavolini" panose="03000502040302020204" pitchFamily="66" charset="0"/>
                <a:cs typeface="Cavolini" panose="03000502040302020204" pitchFamily="66" charset="0"/>
              </a:rPr>
              <a:t> having vanilla ice cream</a:t>
            </a:r>
            <a:r>
              <a:rPr lang="en-US" altLang="ja-JP" sz="6000" b="1" dirty="0">
                <a:latin typeface="Cavolini" panose="03000502040302020204" pitchFamily="66" charset="0"/>
                <a:cs typeface="Cavolini" panose="03000502040302020204" pitchFamily="66" charset="0"/>
              </a:rPr>
              <a:t>, I will have chocolate.</a:t>
            </a:r>
            <a:endParaRPr kumimoji="1" lang="ja-JP" altLang="en-US" sz="6000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0072D410-D6B4-4372-92A7-FB2346C7FE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7227" y="2327161"/>
            <a:ext cx="5652595" cy="4522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754737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A7ABFD9-ED6A-490F-96BC-575935E46F6B}"/>
              </a:ext>
            </a:extLst>
          </p:cNvPr>
          <p:cNvSpPr txBox="1"/>
          <p:nvPr/>
        </p:nvSpPr>
        <p:spPr>
          <a:xfrm>
            <a:off x="462290" y="482984"/>
            <a:ext cx="1126741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6000" b="1" dirty="0">
                <a:latin typeface="Cavolini" panose="03000502040302020204" pitchFamily="66" charset="0"/>
                <a:cs typeface="Cavolini" panose="03000502040302020204" pitchFamily="66" charset="0"/>
              </a:rPr>
              <a:t>Dad wants to know if we </a:t>
            </a:r>
            <a:r>
              <a:rPr kumimoji="1" lang="en-US" altLang="ja-JP" sz="6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are</a:t>
            </a:r>
            <a:r>
              <a:rPr kumimoji="1" lang="en-US" altLang="ja-JP" sz="6000" b="1" dirty="0">
                <a:latin typeface="Cavolini" panose="03000502040302020204" pitchFamily="66" charset="0"/>
                <a:cs typeface="Cavolini" panose="03000502040302020204" pitchFamily="66" charset="0"/>
              </a:rPr>
              <a:t> coming home now.</a:t>
            </a: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0BC6F06E-C59A-4968-A128-7B5DB9DF2C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8775" y="2208790"/>
            <a:ext cx="3152775" cy="4454469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A90029D3-E8B9-427B-B037-9EAF1C32EE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0950" y="3562349"/>
            <a:ext cx="2808428" cy="2657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17732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A7ABFD9-ED6A-490F-96BC-575935E46F6B}"/>
              </a:ext>
            </a:extLst>
          </p:cNvPr>
          <p:cNvSpPr txBox="1"/>
          <p:nvPr/>
        </p:nvSpPr>
        <p:spPr>
          <a:xfrm>
            <a:off x="462290" y="468779"/>
            <a:ext cx="1126741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6000" b="1" dirty="0">
                <a:latin typeface="Cavolini" panose="03000502040302020204" pitchFamily="66" charset="0"/>
                <a:cs typeface="Cavolini" panose="03000502040302020204" pitchFamily="66" charset="0"/>
              </a:rPr>
              <a:t>I hope </a:t>
            </a:r>
            <a:r>
              <a:rPr kumimoji="1" lang="en-US" altLang="ja-JP" sz="6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you’re</a:t>
            </a:r>
            <a:r>
              <a:rPr kumimoji="1" lang="en-US" altLang="ja-JP" sz="6000" b="1" dirty="0">
                <a:latin typeface="Cavolini" panose="03000502040302020204" pitchFamily="66" charset="0"/>
                <a:cs typeface="Cavolini" panose="03000502040302020204" pitchFamily="66" charset="0"/>
              </a:rPr>
              <a:t> feeling lucky!</a:t>
            </a:r>
            <a:endParaRPr kumimoji="1" lang="ja-JP" altLang="en-US" sz="6000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68FA30A1-D017-4698-8CC8-31EA1C228A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7837" y="2013507"/>
            <a:ext cx="8696325" cy="41090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4889122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A7ABFD9-ED6A-490F-96BC-575935E46F6B}"/>
              </a:ext>
            </a:extLst>
          </p:cNvPr>
          <p:cNvSpPr txBox="1"/>
          <p:nvPr/>
        </p:nvSpPr>
        <p:spPr>
          <a:xfrm>
            <a:off x="1790700" y="459254"/>
            <a:ext cx="962025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6000" b="1" dirty="0">
                <a:latin typeface="Cavolini" panose="03000502040302020204" pitchFamily="66" charset="0"/>
                <a:cs typeface="Cavolini" panose="03000502040302020204" pitchFamily="66" charset="0"/>
              </a:rPr>
              <a:t>Is it </a:t>
            </a:r>
            <a:r>
              <a:rPr kumimoji="1" lang="en-US" altLang="ja-JP" sz="6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your</a:t>
            </a:r>
            <a:r>
              <a:rPr kumimoji="1" lang="en-US" altLang="ja-JP" sz="6000" b="1" dirty="0">
                <a:latin typeface="Cavolini" panose="03000502040302020204" pitchFamily="66" charset="0"/>
                <a:cs typeface="Cavolini" panose="03000502040302020204" pitchFamily="66" charset="0"/>
              </a:rPr>
              <a:t> birthday next week?</a:t>
            </a:r>
          </a:p>
          <a:p>
            <a:endParaRPr kumimoji="1" lang="en-US" altLang="ja-JP" sz="6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6" name="図 5" descr="ケーキ, ブルー, 消火栓 が含まれている画像&#10;&#10;自動的に生成された説明">
            <a:extLst>
              <a:ext uri="{FF2B5EF4-FFF2-40B4-BE49-F238E27FC236}">
                <a16:creationId xmlns:a16="http://schemas.microsoft.com/office/drawing/2014/main" id="{BC22C5A0-1BE5-4B20-AA0F-99616257DA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6275" y="2652653"/>
            <a:ext cx="3557648" cy="35576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3052354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A7ABFD9-ED6A-490F-96BC-575935E46F6B}"/>
              </a:ext>
            </a:extLst>
          </p:cNvPr>
          <p:cNvSpPr txBox="1"/>
          <p:nvPr/>
        </p:nvSpPr>
        <p:spPr>
          <a:xfrm>
            <a:off x="942975" y="697379"/>
            <a:ext cx="1059114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6000" b="1" dirty="0">
                <a:latin typeface="Cavolini" panose="03000502040302020204" pitchFamily="66" charset="0"/>
                <a:cs typeface="Cavolini" panose="03000502040302020204" pitchFamily="66" charset="0"/>
              </a:rPr>
              <a:t>We went to see </a:t>
            </a:r>
            <a:r>
              <a:rPr kumimoji="1" lang="en-US" altLang="ja-JP" sz="6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your</a:t>
            </a:r>
            <a:r>
              <a:rPr kumimoji="1" lang="en-US" altLang="ja-JP" sz="6000" b="1" dirty="0">
                <a:latin typeface="Cavolini" panose="03000502040302020204" pitchFamily="66" charset="0"/>
                <a:cs typeface="Cavolini" panose="03000502040302020204" pitchFamily="66" charset="0"/>
              </a:rPr>
              <a:t> new house today.</a:t>
            </a:r>
            <a:endParaRPr kumimoji="1" lang="ja-JP" altLang="en-US" sz="6000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B9A9FA6D-51B7-4BE6-832F-1D7BDF2757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4675" y="1932958"/>
            <a:ext cx="4438650" cy="45866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7430581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A7ABFD9-ED6A-490F-96BC-575935E46F6B}"/>
              </a:ext>
            </a:extLst>
          </p:cNvPr>
          <p:cNvSpPr txBox="1"/>
          <p:nvPr/>
        </p:nvSpPr>
        <p:spPr>
          <a:xfrm>
            <a:off x="981075" y="449729"/>
            <a:ext cx="1059114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6000" b="1" dirty="0">
                <a:latin typeface="Cavolini" panose="03000502040302020204" pitchFamily="66" charset="0"/>
                <a:cs typeface="Cavolini" panose="03000502040302020204" pitchFamily="66" charset="0"/>
              </a:rPr>
              <a:t>They keep the fish in </a:t>
            </a:r>
            <a:r>
              <a:rPr kumimoji="1" lang="en-US" altLang="ja-JP" sz="6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their </a:t>
            </a:r>
            <a:r>
              <a:rPr kumimoji="1" lang="en-US" altLang="ja-JP" sz="6000" b="1" dirty="0">
                <a:latin typeface="Cavolini" panose="03000502040302020204" pitchFamily="66" charset="0"/>
                <a:cs typeface="Cavolini" panose="03000502040302020204" pitchFamily="66" charset="0"/>
              </a:rPr>
              <a:t>aquarium.</a:t>
            </a:r>
          </a:p>
          <a:p>
            <a:endParaRPr kumimoji="1" lang="en-US" altLang="ja-JP" sz="6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16186D7E-0E75-407E-B5A2-8F1950E865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52441" y="2558638"/>
            <a:ext cx="4238171" cy="40050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2136759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A7ABFD9-ED6A-490F-96BC-575935E46F6B}"/>
              </a:ext>
            </a:extLst>
          </p:cNvPr>
          <p:cNvSpPr txBox="1"/>
          <p:nvPr/>
        </p:nvSpPr>
        <p:spPr>
          <a:xfrm>
            <a:off x="1062530" y="494070"/>
            <a:ext cx="1059114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6000" b="1" dirty="0">
                <a:latin typeface="Cavolini" panose="03000502040302020204" pitchFamily="66" charset="0"/>
                <a:cs typeface="Cavolini" panose="03000502040302020204" pitchFamily="66" charset="0"/>
              </a:rPr>
              <a:t>I would like some more cake</a:t>
            </a:r>
            <a:r>
              <a:rPr kumimoji="1" lang="en-US" altLang="ja-JP" sz="6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too</a:t>
            </a:r>
            <a:r>
              <a:rPr kumimoji="1" lang="en-US" altLang="ja-JP" sz="6000" b="1" dirty="0">
                <a:latin typeface="Cavolini" panose="03000502040302020204" pitchFamily="66" charset="0"/>
                <a:cs typeface="Cavolini" panose="03000502040302020204" pitchFamily="66" charset="0"/>
              </a:rPr>
              <a:t>, please.</a:t>
            </a:r>
            <a:endParaRPr kumimoji="1" lang="ja-JP" altLang="en-US" sz="6000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7F8C8597-BCAF-4EDE-A688-EC8D29BC57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79829" y="2433062"/>
            <a:ext cx="3389318" cy="403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6795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71A0108-6FFB-4FA7-B1B5-26A3033FAC04}"/>
              </a:ext>
            </a:extLst>
          </p:cNvPr>
          <p:cNvSpPr txBox="1"/>
          <p:nvPr/>
        </p:nvSpPr>
        <p:spPr>
          <a:xfrm>
            <a:off x="868681" y="136525"/>
            <a:ext cx="4417694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festive</a:t>
            </a:r>
          </a:p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positive</a:t>
            </a:r>
          </a:p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active</a:t>
            </a:r>
            <a:endParaRPr kumimoji="1" lang="en-US" altLang="ja-JP" sz="48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massive</a:t>
            </a:r>
          </a:p>
          <a:p>
            <a:pPr marL="342900" indent="-342900">
              <a:buAutoNum type="arabicPeriod"/>
            </a:pPr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negative</a:t>
            </a:r>
          </a:p>
          <a:p>
            <a:endParaRPr kumimoji="1" lang="ja-JP" altLang="en-US" dirty="0"/>
          </a:p>
        </p:txBody>
      </p:sp>
      <p:pic>
        <p:nvPicPr>
          <p:cNvPr id="3" name="Picture 10" descr="negative clipart に対する画像結果">
            <a:extLst>
              <a:ext uri="{FF2B5EF4-FFF2-40B4-BE49-F238E27FC236}">
                <a16:creationId xmlns:a16="http://schemas.microsoft.com/office/drawing/2014/main" id="{EAE3C6BC-6359-DFA1-925B-CEA5DB2B6D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6094" y="4199176"/>
            <a:ext cx="2109787" cy="2038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5761045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A7ABFD9-ED6A-490F-96BC-575935E46F6B}"/>
              </a:ext>
            </a:extLst>
          </p:cNvPr>
          <p:cNvSpPr txBox="1"/>
          <p:nvPr/>
        </p:nvSpPr>
        <p:spPr>
          <a:xfrm>
            <a:off x="1219856" y="392579"/>
            <a:ext cx="1037206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6000" b="1" dirty="0">
                <a:latin typeface="Cavolini" panose="03000502040302020204" pitchFamily="66" charset="0"/>
                <a:cs typeface="Cavolini" panose="03000502040302020204" pitchFamily="66" charset="0"/>
              </a:rPr>
              <a:t>We went </a:t>
            </a:r>
            <a:r>
              <a:rPr kumimoji="1" lang="en-US" altLang="ja-JP" sz="6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to</a:t>
            </a:r>
            <a:r>
              <a:rPr kumimoji="1" lang="en-US" altLang="ja-JP" sz="6000" b="1" dirty="0">
                <a:latin typeface="Cavolini" panose="03000502040302020204" pitchFamily="66" charset="0"/>
                <a:cs typeface="Cavolini" panose="03000502040302020204" pitchFamily="66" charset="0"/>
              </a:rPr>
              <a:t> a fabulous concert at </a:t>
            </a:r>
            <a:r>
              <a:rPr kumimoji="1" lang="en-US" altLang="ja-JP" sz="6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our</a:t>
            </a:r>
            <a:r>
              <a:rPr kumimoji="1" lang="en-US" altLang="ja-JP" sz="6000" b="1" dirty="0">
                <a:latin typeface="Cavolini" panose="03000502040302020204" pitchFamily="66" charset="0"/>
                <a:cs typeface="Cavolini" panose="03000502040302020204" pitchFamily="66" charset="0"/>
              </a:rPr>
              <a:t> school.</a:t>
            </a:r>
          </a:p>
          <a:p>
            <a:endParaRPr kumimoji="1" lang="en-US" altLang="ja-JP" sz="6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kumimoji="1" lang="en-US" altLang="ja-JP" sz="6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1E8F78C1-7B9D-45FD-A806-8B36944A0B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1424" y="2583739"/>
            <a:ext cx="4329007" cy="4150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787778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A7ABFD9-ED6A-490F-96BC-575935E46F6B}"/>
              </a:ext>
            </a:extLst>
          </p:cNvPr>
          <p:cNvSpPr txBox="1"/>
          <p:nvPr/>
        </p:nvSpPr>
        <p:spPr>
          <a:xfrm>
            <a:off x="466725" y="487829"/>
            <a:ext cx="1150554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6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There</a:t>
            </a:r>
            <a:r>
              <a:rPr kumimoji="1" lang="en-US" altLang="ja-JP" sz="6000" b="1" dirty="0">
                <a:latin typeface="Cavolini" panose="03000502040302020204" pitchFamily="66" charset="0"/>
                <a:cs typeface="Cavolini" panose="03000502040302020204" pitchFamily="66" charset="0"/>
              </a:rPr>
              <a:t> is a fantastic movie on next week.</a:t>
            </a: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9F6E10B9-9959-4C5B-A615-097AD34F07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0849" y="2001972"/>
            <a:ext cx="4413409" cy="46274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09289274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A7ABFD9-ED6A-490F-96BC-575935E46F6B}"/>
              </a:ext>
            </a:extLst>
          </p:cNvPr>
          <p:cNvSpPr txBox="1"/>
          <p:nvPr/>
        </p:nvSpPr>
        <p:spPr>
          <a:xfrm>
            <a:off x="466725" y="487829"/>
            <a:ext cx="1150554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6000" b="1" dirty="0">
                <a:latin typeface="Cavolini" panose="03000502040302020204" pitchFamily="66" charset="0"/>
                <a:cs typeface="Cavolini" panose="03000502040302020204" pitchFamily="66" charset="0"/>
              </a:rPr>
              <a:t>This month </a:t>
            </a:r>
            <a:r>
              <a:rPr kumimoji="1" lang="en-US" altLang="ja-JP" sz="6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our</a:t>
            </a:r>
            <a:r>
              <a:rPr kumimoji="1" lang="en-US" altLang="ja-JP" sz="6000" b="1" dirty="0">
                <a:latin typeface="Cavolini" panose="03000502040302020204" pitchFamily="66" charset="0"/>
                <a:cs typeface="Cavolini" panose="03000502040302020204" pitchFamily="66" charset="0"/>
              </a:rPr>
              <a:t> class is reading a classic novel.</a:t>
            </a: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195F9820-8500-4671-A37B-11B743B6C8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0411" y="2691961"/>
            <a:ext cx="7878172" cy="3855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539366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7" name="Rectangle 36">
            <a:extLst>
              <a:ext uri="{FF2B5EF4-FFF2-40B4-BE49-F238E27FC236}">
                <a16:creationId xmlns:a16="http://schemas.microsoft.com/office/drawing/2014/main" id="{55666830-9A19-4E01-8505-D6C7F9AC56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2613BBD7-BBB8-49F3-B6D8-185E5E967B9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874" r="-1" b="640"/>
          <a:stretch/>
        </p:blipFill>
        <p:spPr>
          <a:xfrm>
            <a:off x="4110127" y="10"/>
            <a:ext cx="8081873" cy="6857990"/>
          </a:xfrm>
          <a:custGeom>
            <a:avLst/>
            <a:gdLst/>
            <a:ahLst/>
            <a:cxnLst/>
            <a:rect l="l" t="t" r="r" b="b"/>
            <a:pathLst>
              <a:path w="8081873" h="6858000">
                <a:moveTo>
                  <a:pt x="0" y="0"/>
                </a:moveTo>
                <a:lnTo>
                  <a:pt x="8081873" y="0"/>
                </a:lnTo>
                <a:lnTo>
                  <a:pt x="8081873" y="6858000"/>
                </a:lnTo>
                <a:lnTo>
                  <a:pt x="0" y="6858000"/>
                </a:lnTo>
                <a:lnTo>
                  <a:pt x="68897" y="6734633"/>
                </a:lnTo>
                <a:cubicBezTo>
                  <a:pt x="558802" y="5812845"/>
                  <a:pt x="848920" y="4668597"/>
                  <a:pt x="848920" y="3429000"/>
                </a:cubicBezTo>
                <a:cubicBezTo>
                  <a:pt x="848920" y="2189404"/>
                  <a:pt x="558802" y="1045156"/>
                  <a:pt x="68897" y="123368"/>
                </a:cubicBezTo>
                <a:close/>
              </a:path>
            </a:pathLst>
          </a:custGeom>
        </p:spPr>
      </p:pic>
      <p:sp useBgFill="1">
        <p:nvSpPr>
          <p:cNvPr id="39" name="Freeform: Shape 38">
            <a:extLst>
              <a:ext uri="{FF2B5EF4-FFF2-40B4-BE49-F238E27FC236}">
                <a16:creationId xmlns:a16="http://schemas.microsoft.com/office/drawing/2014/main" id="{AE9FC877-7FB6-4D22-9988-35420644E2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59047" cy="6858000"/>
          </a:xfrm>
          <a:custGeom>
            <a:avLst/>
            <a:gdLst>
              <a:gd name="connsiteX0" fmla="*/ 0 w 4959047"/>
              <a:gd name="connsiteY0" fmla="*/ 0 h 6858000"/>
              <a:gd name="connsiteX1" fmla="*/ 4110127 w 4959047"/>
              <a:gd name="connsiteY1" fmla="*/ 0 h 6858000"/>
              <a:gd name="connsiteX2" fmla="*/ 4179024 w 4959047"/>
              <a:gd name="connsiteY2" fmla="*/ 123368 h 6858000"/>
              <a:gd name="connsiteX3" fmla="*/ 4959047 w 4959047"/>
              <a:gd name="connsiteY3" fmla="*/ 3429000 h 6858000"/>
              <a:gd name="connsiteX4" fmla="*/ 4179024 w 4959047"/>
              <a:gd name="connsiteY4" fmla="*/ 6734633 h 6858000"/>
              <a:gd name="connsiteX5" fmla="*/ 4110127 w 4959047"/>
              <a:gd name="connsiteY5" fmla="*/ 6858000 h 6858000"/>
              <a:gd name="connsiteX6" fmla="*/ 0 w 495904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59047" h="6858000">
                <a:moveTo>
                  <a:pt x="0" y="0"/>
                </a:moveTo>
                <a:lnTo>
                  <a:pt x="4110127" y="0"/>
                </a:lnTo>
                <a:lnTo>
                  <a:pt x="4179024" y="123368"/>
                </a:lnTo>
                <a:cubicBezTo>
                  <a:pt x="4668929" y="1045156"/>
                  <a:pt x="4959047" y="2189404"/>
                  <a:pt x="4959047" y="3429000"/>
                </a:cubicBezTo>
                <a:cubicBezTo>
                  <a:pt x="4959047" y="4668597"/>
                  <a:pt x="4668929" y="5812845"/>
                  <a:pt x="4179024" y="6734633"/>
                </a:cubicBezTo>
                <a:lnTo>
                  <a:pt x="411012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41" name="Freeform: Shape 40">
            <a:extLst>
              <a:ext uri="{FF2B5EF4-FFF2-40B4-BE49-F238E27FC236}">
                <a16:creationId xmlns:a16="http://schemas.microsoft.com/office/drawing/2014/main" id="{E41809D1-F12E-46BB-B804-5F209D325E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48887" cy="6858000"/>
          </a:xfrm>
          <a:custGeom>
            <a:avLst/>
            <a:gdLst>
              <a:gd name="connsiteX0" fmla="*/ 0 w 4948887"/>
              <a:gd name="connsiteY0" fmla="*/ 0 h 6858000"/>
              <a:gd name="connsiteX1" fmla="*/ 4099967 w 4948887"/>
              <a:gd name="connsiteY1" fmla="*/ 0 h 6858000"/>
              <a:gd name="connsiteX2" fmla="*/ 4168864 w 4948887"/>
              <a:gd name="connsiteY2" fmla="*/ 123368 h 6858000"/>
              <a:gd name="connsiteX3" fmla="*/ 4948887 w 4948887"/>
              <a:gd name="connsiteY3" fmla="*/ 3429000 h 6858000"/>
              <a:gd name="connsiteX4" fmla="*/ 4168864 w 4948887"/>
              <a:gd name="connsiteY4" fmla="*/ 6734633 h 6858000"/>
              <a:gd name="connsiteX5" fmla="*/ 4099967 w 4948887"/>
              <a:gd name="connsiteY5" fmla="*/ 6858000 h 6858000"/>
              <a:gd name="connsiteX6" fmla="*/ 0 w 494888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48887" h="6858000">
                <a:moveTo>
                  <a:pt x="0" y="0"/>
                </a:moveTo>
                <a:lnTo>
                  <a:pt x="4099967" y="0"/>
                </a:lnTo>
                <a:lnTo>
                  <a:pt x="4168864" y="123368"/>
                </a:lnTo>
                <a:cubicBezTo>
                  <a:pt x="4658769" y="1045156"/>
                  <a:pt x="4948887" y="2189404"/>
                  <a:pt x="4948887" y="3429000"/>
                </a:cubicBezTo>
                <a:cubicBezTo>
                  <a:pt x="4948887" y="4668597"/>
                  <a:pt x="4658769" y="5812845"/>
                  <a:pt x="4168864" y="6734633"/>
                </a:cubicBezTo>
                <a:lnTo>
                  <a:pt x="4099967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AF4A955-7387-46CD-8BB8-2877E7093730}"/>
              </a:ext>
            </a:extLst>
          </p:cNvPr>
          <p:cNvSpPr txBox="1"/>
          <p:nvPr/>
        </p:nvSpPr>
        <p:spPr>
          <a:xfrm>
            <a:off x="477981" y="1122363"/>
            <a:ext cx="4023360" cy="320413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ja-JP" sz="4800" b="1">
                <a:latin typeface="+mj-lt"/>
                <a:ea typeface="+mj-ea"/>
                <a:cs typeface="+mj-cs"/>
              </a:rPr>
              <a:t>Thank you.</a:t>
            </a:r>
            <a:r>
              <a:rPr kumimoji="1" lang="en-US" altLang="ja-JP" sz="4800" b="1">
                <a:latin typeface="+mj-lt"/>
                <a:ea typeface="+mj-ea"/>
                <a:cs typeface="+mj-cs"/>
              </a:rPr>
              <a:t> 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kumimoji="1" lang="en-US" altLang="ja-JP" sz="4800" b="1">
              <a:latin typeface="+mj-lt"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ja-JP" sz="4800" b="1">
                <a:latin typeface="+mj-lt"/>
                <a:ea typeface="+mj-ea"/>
                <a:cs typeface="+mj-cs"/>
              </a:rPr>
              <a:t>See you 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ja-JP" sz="4800" b="1">
                <a:latin typeface="+mj-lt"/>
                <a:ea typeface="+mj-ea"/>
                <a:cs typeface="+mj-cs"/>
              </a:rPr>
              <a:t>next time!</a:t>
            </a:r>
            <a:endParaRPr kumimoji="1" lang="en-US" altLang="ja-JP" sz="4800" b="1">
              <a:latin typeface="+mj-lt"/>
              <a:ea typeface="+mj-ea"/>
              <a:cs typeface="+mj-cs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402336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98312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71A0108-6FFB-4FA7-B1B5-26A3033FAC04}"/>
              </a:ext>
            </a:extLst>
          </p:cNvPr>
          <p:cNvSpPr txBox="1"/>
          <p:nvPr/>
        </p:nvSpPr>
        <p:spPr>
          <a:xfrm>
            <a:off x="868681" y="136525"/>
            <a:ext cx="4417694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festive</a:t>
            </a:r>
          </a:p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positive</a:t>
            </a:r>
          </a:p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active</a:t>
            </a:r>
            <a:endParaRPr kumimoji="1" lang="en-US" altLang="ja-JP" sz="48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massive</a:t>
            </a:r>
          </a:p>
          <a:p>
            <a:pPr marL="342900" indent="-342900">
              <a:buAutoNum type="arabicPeriod"/>
            </a:pPr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negative</a:t>
            </a:r>
          </a:p>
          <a:p>
            <a:pPr marL="342900" indent="-342900">
              <a:buAutoNum type="arabicPeriod"/>
            </a:pPr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motive</a:t>
            </a:r>
          </a:p>
          <a:p>
            <a:endParaRPr kumimoji="1" lang="ja-JP" altLang="en-US" dirty="0"/>
          </a:p>
        </p:txBody>
      </p:sp>
      <p:pic>
        <p:nvPicPr>
          <p:cNvPr id="3" name="Picture 12" descr="motive clipart に対する画像結果">
            <a:extLst>
              <a:ext uri="{FF2B5EF4-FFF2-40B4-BE49-F238E27FC236}">
                <a16:creationId xmlns:a16="http://schemas.microsoft.com/office/drawing/2014/main" id="{51238D7A-2589-C6BF-00E9-FEA302BDD7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8165" y="4149725"/>
            <a:ext cx="2324100" cy="257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60000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71A0108-6FFB-4FA7-B1B5-26A3033FAC04}"/>
              </a:ext>
            </a:extLst>
          </p:cNvPr>
          <p:cNvSpPr txBox="1"/>
          <p:nvPr/>
        </p:nvSpPr>
        <p:spPr>
          <a:xfrm>
            <a:off x="868681" y="136525"/>
            <a:ext cx="4417694" cy="5539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festive</a:t>
            </a:r>
          </a:p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positive</a:t>
            </a:r>
          </a:p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active</a:t>
            </a:r>
            <a:endParaRPr kumimoji="1" lang="en-US" altLang="ja-JP" sz="48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massive</a:t>
            </a:r>
          </a:p>
          <a:p>
            <a:pPr marL="342900" indent="-342900">
              <a:buAutoNum type="arabicPeriod"/>
            </a:pPr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negative</a:t>
            </a:r>
          </a:p>
          <a:p>
            <a:pPr marL="342900" indent="-342900">
              <a:buAutoNum type="arabicPeriod"/>
            </a:pPr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motive</a:t>
            </a:r>
          </a:p>
          <a:p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7.adjective</a:t>
            </a:r>
          </a:p>
          <a:p>
            <a:endParaRPr kumimoji="1" lang="ja-JP" altLang="en-US" dirty="0"/>
          </a:p>
        </p:txBody>
      </p:sp>
      <p:pic>
        <p:nvPicPr>
          <p:cNvPr id="3" name="Picture 2" descr="adjetive clipart に対する画像結果">
            <a:extLst>
              <a:ext uri="{FF2B5EF4-FFF2-40B4-BE49-F238E27FC236}">
                <a16:creationId xmlns:a16="http://schemas.microsoft.com/office/drawing/2014/main" id="{0A3F1621-B58D-D632-CFD2-166B17E0B3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4413" y="3996473"/>
            <a:ext cx="3371850" cy="257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731491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285</TotalTime>
  <Words>1358</Words>
  <Application>Microsoft Office PowerPoint</Application>
  <PresentationFormat>ワイド画面</PresentationFormat>
  <Paragraphs>532</Paragraphs>
  <Slides>73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5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73</vt:i4>
      </vt:variant>
    </vt:vector>
  </HeadingPairs>
  <TitlesOfParts>
    <vt:vector size="79" baseType="lpstr">
      <vt:lpstr>游ゴシック</vt:lpstr>
      <vt:lpstr>游ゴシック Light</vt:lpstr>
      <vt:lpstr>Arial</vt:lpstr>
      <vt:lpstr>Calibri</vt:lpstr>
      <vt:lpstr>Cavolini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矢野 義紀</dc:creator>
  <cp:lastModifiedBy>矢野 義紀</cp:lastModifiedBy>
  <cp:revision>29</cp:revision>
  <dcterms:created xsi:type="dcterms:W3CDTF">2020-10-31T02:23:16Z</dcterms:created>
  <dcterms:modified xsi:type="dcterms:W3CDTF">2023-02-25T14:11:59Z</dcterms:modified>
</cp:coreProperties>
</file>