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57" r:id="rId3"/>
    <p:sldId id="847" r:id="rId4"/>
    <p:sldId id="848" r:id="rId5"/>
    <p:sldId id="851" r:id="rId6"/>
    <p:sldId id="852" r:id="rId7"/>
    <p:sldId id="277" r:id="rId8"/>
    <p:sldId id="866" r:id="rId9"/>
    <p:sldId id="650" r:id="rId10"/>
    <p:sldId id="3136" r:id="rId11"/>
    <p:sldId id="3137" r:id="rId12"/>
    <p:sldId id="3138" r:id="rId13"/>
    <p:sldId id="3241" r:id="rId14"/>
    <p:sldId id="3242" r:id="rId15"/>
    <p:sldId id="317" r:id="rId16"/>
    <p:sldId id="930" r:id="rId17"/>
    <p:sldId id="934" r:id="rId18"/>
    <p:sldId id="933" r:id="rId19"/>
    <p:sldId id="932" r:id="rId20"/>
    <p:sldId id="931" r:id="rId21"/>
    <p:sldId id="935" r:id="rId22"/>
    <p:sldId id="936" r:id="rId23"/>
    <p:sldId id="937" r:id="rId24"/>
    <p:sldId id="938" r:id="rId25"/>
    <p:sldId id="939" r:id="rId26"/>
    <p:sldId id="940" r:id="rId27"/>
    <p:sldId id="941" r:id="rId28"/>
    <p:sldId id="942" r:id="rId29"/>
    <p:sldId id="943" r:id="rId30"/>
    <p:sldId id="332" r:id="rId31"/>
    <p:sldId id="864" r:id="rId32"/>
    <p:sldId id="921" r:id="rId33"/>
    <p:sldId id="922" r:id="rId34"/>
    <p:sldId id="923" r:id="rId35"/>
    <p:sldId id="924" r:id="rId36"/>
    <p:sldId id="925" r:id="rId37"/>
    <p:sldId id="926" r:id="rId38"/>
    <p:sldId id="927" r:id="rId39"/>
    <p:sldId id="928" r:id="rId40"/>
    <p:sldId id="929" r:id="rId41"/>
    <p:sldId id="339" r:id="rId42"/>
    <p:sldId id="340" r:id="rId43"/>
    <p:sldId id="947" r:id="rId44"/>
    <p:sldId id="341" r:id="rId45"/>
    <p:sldId id="946" r:id="rId46"/>
    <p:sldId id="342" r:id="rId47"/>
    <p:sldId id="945" r:id="rId48"/>
    <p:sldId id="391" r:id="rId49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82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5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0" y="0"/>
            <a:ext cx="2984183" cy="502596"/>
          </a:xfrm>
          <a:prstGeom prst="rect">
            <a:avLst/>
          </a:prstGeom>
        </p:spPr>
        <p:txBody>
          <a:bodyPr vert="horz" lIns="96584" tIns="48292" rIns="96584" bIns="48292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4" tIns="48292" rIns="96584" bIns="482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2"/>
            <a:ext cx="5509260" cy="3944243"/>
          </a:xfrm>
          <a:prstGeom prst="rect">
            <a:avLst/>
          </a:prstGeom>
        </p:spPr>
        <p:txBody>
          <a:bodyPr vert="horz" lIns="96584" tIns="48292" rIns="96584" bIns="482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0" y="9514531"/>
            <a:ext cx="2984183" cy="502595"/>
          </a:xfrm>
          <a:prstGeom prst="rect">
            <a:avLst/>
          </a:prstGeom>
        </p:spPr>
        <p:txBody>
          <a:bodyPr vert="horz" lIns="96584" tIns="48292" rIns="96584" bIns="48292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>
                <a:latin typeface="+mj-lt"/>
                <a:ea typeface="+mj-ea"/>
                <a:cs typeface="+mj-cs"/>
              </a:rPr>
              <a:t>4a-33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fest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posit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act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mass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negat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mot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Picture 2" descr="festive に対する画像結果">
            <a:extLst>
              <a:ext uri="{FF2B5EF4-FFF2-40B4-BE49-F238E27FC236}">
                <a16:creationId xmlns:a16="http://schemas.microsoft.com/office/drawing/2014/main" id="{48C1505C-7F50-4E81-A43B-F00E86FAB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9" y="598286"/>
            <a:ext cx="3148916" cy="1981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itive clipart に対する画像結果">
            <a:extLst>
              <a:ext uri="{FF2B5EF4-FFF2-40B4-BE49-F238E27FC236}">
                <a16:creationId xmlns:a16="http://schemas.microsoft.com/office/drawing/2014/main" id="{916FA92B-D0C9-5FD4-8F0A-9392E863E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96" y="431176"/>
            <a:ext cx="1962017" cy="19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tive clipart に対する画像結果">
            <a:extLst>
              <a:ext uri="{FF2B5EF4-FFF2-40B4-BE49-F238E27FC236}">
                <a16:creationId xmlns:a16="http://schemas.microsoft.com/office/drawing/2014/main" id="{985671EF-3816-9A48-0957-A3AE8183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01" y="294602"/>
            <a:ext cx="1962016" cy="2118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sive clipart に対する画像結果">
            <a:extLst>
              <a:ext uri="{FF2B5EF4-FFF2-40B4-BE49-F238E27FC236}">
                <a16:creationId xmlns:a16="http://schemas.microsoft.com/office/drawing/2014/main" id="{937EE1FE-271F-27BF-3B43-66B8F46FF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2" y="3516897"/>
            <a:ext cx="2381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egative clipart に対する画像結果">
            <a:extLst>
              <a:ext uri="{FF2B5EF4-FFF2-40B4-BE49-F238E27FC236}">
                <a16:creationId xmlns:a16="http://schemas.microsoft.com/office/drawing/2014/main" id="{8447E52E-8A4D-D8CB-5782-58288507A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96" y="4050378"/>
            <a:ext cx="2109787" cy="20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tive clipart に対する画像結果">
            <a:extLst>
              <a:ext uri="{FF2B5EF4-FFF2-40B4-BE49-F238E27FC236}">
                <a16:creationId xmlns:a16="http://schemas.microsoft.com/office/drawing/2014/main" id="{0FE2DA8C-F9B5-9F02-3FB6-8E989276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59" y="3412884"/>
            <a:ext cx="2324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adject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impress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explos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endParaRPr kumimoji="1" lang="ja-JP" altLang="en-US" sz="4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elus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expens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superlat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86734" y="4175763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0" name="Picture 2" descr="adjetive clipart に対する画像結果">
            <a:extLst>
              <a:ext uri="{FF2B5EF4-FFF2-40B4-BE49-F238E27FC236}">
                <a16:creationId xmlns:a16="http://schemas.microsoft.com/office/drawing/2014/main" id="{7FB6ED8D-BF06-0ECF-94A7-FEE3FBAC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2" y="62827"/>
            <a:ext cx="33718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pressive clipart に対する画像結果">
            <a:extLst>
              <a:ext uri="{FF2B5EF4-FFF2-40B4-BE49-F238E27FC236}">
                <a16:creationId xmlns:a16="http://schemas.microsoft.com/office/drawing/2014/main" id="{B422C9EB-DECD-3AD1-A8CA-B56A81B3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14" y="50368"/>
            <a:ext cx="1752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xplosive clipart に対する画像結果">
            <a:extLst>
              <a:ext uri="{FF2B5EF4-FFF2-40B4-BE49-F238E27FC236}">
                <a16:creationId xmlns:a16="http://schemas.microsoft.com/office/drawing/2014/main" id="{65FE6CD8-209F-F77D-646E-367123EA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34" y="8561"/>
            <a:ext cx="2490515" cy="247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usive clipart に対する画像結果">
            <a:extLst>
              <a:ext uri="{FF2B5EF4-FFF2-40B4-BE49-F238E27FC236}">
                <a16:creationId xmlns:a16="http://schemas.microsoft.com/office/drawing/2014/main" id="{371950C9-74B8-8E21-03B0-26A62C44C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0" y="3744124"/>
            <a:ext cx="3094810" cy="21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xpensive clipart に対する画像結果">
            <a:extLst>
              <a:ext uri="{FF2B5EF4-FFF2-40B4-BE49-F238E27FC236}">
                <a16:creationId xmlns:a16="http://schemas.microsoft.com/office/drawing/2014/main" id="{5B2278C1-89C8-4BFF-E4F3-EAFFE9F1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80" y="3457575"/>
            <a:ext cx="22002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perlative clipart に対する画像結果">
            <a:extLst>
              <a:ext uri="{FF2B5EF4-FFF2-40B4-BE49-F238E27FC236}">
                <a16:creationId xmlns:a16="http://schemas.microsoft.com/office/drawing/2014/main" id="{F15057AF-AEE4-8730-7F38-33902264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46" y="3429000"/>
            <a:ext cx="22288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8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construct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destruct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exclus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endParaRPr kumimoji="1" lang="ja-JP" altLang="en-US" sz="40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inclus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alliterat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imaginat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6848A3-6468-239B-008A-45CFA077A730}"/>
              </a:ext>
            </a:extLst>
          </p:cNvPr>
          <p:cNvSpPr/>
          <p:nvPr/>
        </p:nvSpPr>
        <p:spPr>
          <a:xfrm>
            <a:off x="11417929" y="-518398"/>
            <a:ext cx="1584496" cy="107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C8E8914-13BC-55FD-2EB4-8F74449497CD}"/>
              </a:ext>
            </a:extLst>
          </p:cNvPr>
          <p:cNvSpPr/>
          <p:nvPr/>
        </p:nvSpPr>
        <p:spPr>
          <a:xfrm>
            <a:off x="5977590" y="4200022"/>
            <a:ext cx="2082800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098" name="Picture 2" descr="constructive  に対する画像結果">
            <a:extLst>
              <a:ext uri="{FF2B5EF4-FFF2-40B4-BE49-F238E27FC236}">
                <a16:creationId xmlns:a16="http://schemas.microsoft.com/office/drawing/2014/main" id="{896D194C-E250-94CC-7660-30F08809F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45" y="165478"/>
            <a:ext cx="1886610" cy="209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structive に対する画像結果">
            <a:extLst>
              <a:ext uri="{FF2B5EF4-FFF2-40B4-BE49-F238E27FC236}">
                <a16:creationId xmlns:a16="http://schemas.microsoft.com/office/drawing/2014/main" id="{7BD6B2C8-9C54-B584-DEA8-25760227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6" y="119101"/>
            <a:ext cx="4069292" cy="231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xclusive clipart child に対する画像結果">
            <a:extLst>
              <a:ext uri="{FF2B5EF4-FFF2-40B4-BE49-F238E27FC236}">
                <a16:creationId xmlns:a16="http://schemas.microsoft.com/office/drawing/2014/main" id="{F182CE71-373E-775C-4E10-FEAF6F5C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91" y="392865"/>
            <a:ext cx="2205038" cy="17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clusive clipart に対する画像結果">
            <a:extLst>
              <a:ext uri="{FF2B5EF4-FFF2-40B4-BE49-F238E27FC236}">
                <a16:creationId xmlns:a16="http://schemas.microsoft.com/office/drawing/2014/main" id="{B927E48A-24DD-E13F-85FA-26EF80FC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7" y="3894007"/>
            <a:ext cx="2877186" cy="1785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lliterative clipart に対する画像結果">
            <a:extLst>
              <a:ext uri="{FF2B5EF4-FFF2-40B4-BE49-F238E27FC236}">
                <a16:creationId xmlns:a16="http://schemas.microsoft.com/office/drawing/2014/main" id="{2AD74C9F-7A5F-FA2A-4D33-D44D91E7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71" y="4145486"/>
            <a:ext cx="2965031" cy="159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inative に対する画像結果">
            <a:extLst>
              <a:ext uri="{FF2B5EF4-FFF2-40B4-BE49-F238E27FC236}">
                <a16:creationId xmlns:a16="http://schemas.microsoft.com/office/drawing/2014/main" id="{5D052538-BF34-7B29-7CDF-A9EE8364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079" y="3140232"/>
            <a:ext cx="1838325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5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festive に対する画像結果">
            <a:extLst>
              <a:ext uri="{FF2B5EF4-FFF2-40B4-BE49-F238E27FC236}">
                <a16:creationId xmlns:a16="http://schemas.microsoft.com/office/drawing/2014/main" id="{55E862DA-633C-3693-1A31-80792FBA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11" y="135874"/>
            <a:ext cx="2076224" cy="1306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positive clipart に対する画像結果">
            <a:extLst>
              <a:ext uri="{FF2B5EF4-FFF2-40B4-BE49-F238E27FC236}">
                <a16:creationId xmlns:a16="http://schemas.microsoft.com/office/drawing/2014/main" id="{8BB0B825-DEFD-FB4F-7B94-F20498B2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33" y="114722"/>
            <a:ext cx="1314588" cy="132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ctive clipart に対する画像結果">
            <a:extLst>
              <a:ext uri="{FF2B5EF4-FFF2-40B4-BE49-F238E27FC236}">
                <a16:creationId xmlns:a16="http://schemas.microsoft.com/office/drawing/2014/main" id="{E0A7BBDA-0067-E279-0D58-0CEF88E32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2" y="52543"/>
            <a:ext cx="1329000" cy="143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assive clipart に対する画像結果">
            <a:extLst>
              <a:ext uri="{FF2B5EF4-FFF2-40B4-BE49-F238E27FC236}">
                <a16:creationId xmlns:a16="http://schemas.microsoft.com/office/drawing/2014/main" id="{C7D2A7E9-4537-55CE-1C34-87E39E97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223" y="0"/>
            <a:ext cx="1511700" cy="16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negative clipart に対する画像結果">
            <a:extLst>
              <a:ext uri="{FF2B5EF4-FFF2-40B4-BE49-F238E27FC236}">
                <a16:creationId xmlns:a16="http://schemas.microsoft.com/office/drawing/2014/main" id="{8373E6D8-4887-79E7-A7C7-6F1B4BA9D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40" y="140274"/>
            <a:ext cx="1303664" cy="12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motive clipart に対する画像結果">
            <a:extLst>
              <a:ext uri="{FF2B5EF4-FFF2-40B4-BE49-F238E27FC236}">
                <a16:creationId xmlns:a16="http://schemas.microsoft.com/office/drawing/2014/main" id="{0F469ADC-7277-A02D-0FA2-BD754DB6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65" y="23858"/>
            <a:ext cx="1412309" cy="15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djetive clipart に対する画像結果">
            <a:extLst>
              <a:ext uri="{FF2B5EF4-FFF2-40B4-BE49-F238E27FC236}">
                <a16:creationId xmlns:a16="http://schemas.microsoft.com/office/drawing/2014/main" id="{DE278BC4-5C5B-70EC-B042-5D67BC64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02" y="2119628"/>
            <a:ext cx="2412367" cy="18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pressive clipart に対する画像結果">
            <a:extLst>
              <a:ext uri="{FF2B5EF4-FFF2-40B4-BE49-F238E27FC236}">
                <a16:creationId xmlns:a16="http://schemas.microsoft.com/office/drawing/2014/main" id="{0EC6149D-981D-BE80-9A57-D92B2063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955" y="2230151"/>
            <a:ext cx="1400097" cy="171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xplosive clipart に対する画像結果">
            <a:extLst>
              <a:ext uri="{FF2B5EF4-FFF2-40B4-BE49-F238E27FC236}">
                <a16:creationId xmlns:a16="http://schemas.microsoft.com/office/drawing/2014/main" id="{AE8B69A5-08A7-78F0-27DB-6EA31B646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1" y="2264161"/>
            <a:ext cx="1392063" cy="13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lusive clipart に対する画像結果">
            <a:extLst>
              <a:ext uri="{FF2B5EF4-FFF2-40B4-BE49-F238E27FC236}">
                <a16:creationId xmlns:a16="http://schemas.microsoft.com/office/drawing/2014/main" id="{98B7400D-89A5-4D06-D08C-71AD0233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73" y="2316899"/>
            <a:ext cx="2228850" cy="15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xpensive clipart に対する画像結果">
            <a:extLst>
              <a:ext uri="{FF2B5EF4-FFF2-40B4-BE49-F238E27FC236}">
                <a16:creationId xmlns:a16="http://schemas.microsoft.com/office/drawing/2014/main" id="{6E6ABE15-2813-D875-11B1-94DE7D269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41" y="2148458"/>
            <a:ext cx="1559855" cy="18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uperlative clipart に対する画像結果">
            <a:extLst>
              <a:ext uri="{FF2B5EF4-FFF2-40B4-BE49-F238E27FC236}">
                <a16:creationId xmlns:a16="http://schemas.microsoft.com/office/drawing/2014/main" id="{957C8459-2686-4801-CE58-454FF751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47" y="2327192"/>
            <a:ext cx="1418371" cy="16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nstructive  に対する画像結果">
            <a:extLst>
              <a:ext uri="{FF2B5EF4-FFF2-40B4-BE49-F238E27FC236}">
                <a16:creationId xmlns:a16="http://schemas.microsoft.com/office/drawing/2014/main" id="{9815C031-59A1-1F90-AD63-942C8393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60" y="4591438"/>
            <a:ext cx="1294741" cy="143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estructive に対する画像結果">
            <a:extLst>
              <a:ext uri="{FF2B5EF4-FFF2-40B4-BE49-F238E27FC236}">
                <a16:creationId xmlns:a16="http://schemas.microsoft.com/office/drawing/2014/main" id="{0048933C-2998-923B-4650-8F096839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36" y="4690404"/>
            <a:ext cx="2502601" cy="1425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xclusive clipart child に対する画像結果">
            <a:extLst>
              <a:ext uri="{FF2B5EF4-FFF2-40B4-BE49-F238E27FC236}">
                <a16:creationId xmlns:a16="http://schemas.microsoft.com/office/drawing/2014/main" id="{6A780E34-7B4E-F8AA-3DF7-B0DB01B70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1" y="4760864"/>
            <a:ext cx="1580741" cy="12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nclusive clipart に対する画像結果">
            <a:extLst>
              <a:ext uri="{FF2B5EF4-FFF2-40B4-BE49-F238E27FC236}">
                <a16:creationId xmlns:a16="http://schemas.microsoft.com/office/drawing/2014/main" id="{AACFF3AC-AA5F-FD9F-E04E-5BB0AB0A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60" y="4707302"/>
            <a:ext cx="2037427" cy="1264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alliterative clipart に対する画像結果">
            <a:extLst>
              <a:ext uri="{FF2B5EF4-FFF2-40B4-BE49-F238E27FC236}">
                <a16:creationId xmlns:a16="http://schemas.microsoft.com/office/drawing/2014/main" id="{027EAE18-A646-BF4E-B9D1-E780A6A7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18" y="4778918"/>
            <a:ext cx="2248391" cy="1209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inative に対する画像結果">
            <a:extLst>
              <a:ext uri="{FF2B5EF4-FFF2-40B4-BE49-F238E27FC236}">
                <a16:creationId xmlns:a16="http://schemas.microsoft.com/office/drawing/2014/main" id="{DA254844-2643-1D4B-14D1-F0FCE63C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07" y="4541718"/>
            <a:ext cx="1087332" cy="1538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3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30CA006-884E-08D6-91A9-CEBA569199D0}"/>
              </a:ext>
            </a:extLst>
          </p:cNvPr>
          <p:cNvSpPr/>
          <p:nvPr/>
        </p:nvSpPr>
        <p:spPr>
          <a:xfrm>
            <a:off x="1219411" y="262627"/>
            <a:ext cx="1490722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E8FC514-ED37-9D1F-1BAF-9D02F8E14169}"/>
              </a:ext>
            </a:extLst>
          </p:cNvPr>
          <p:cNvSpPr/>
          <p:nvPr/>
        </p:nvSpPr>
        <p:spPr>
          <a:xfrm>
            <a:off x="6924914" y="309396"/>
            <a:ext cx="1003574" cy="147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44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450209" y="1056640"/>
            <a:ext cx="5799947" cy="4791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400" b="1" dirty="0"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7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&lt;</a:t>
            </a:r>
            <a:r>
              <a:rPr kumimoji="1" lang="en-US" altLang="ja-JP" sz="7400" b="1" dirty="0" err="1">
                <a:latin typeface="+mj-lt"/>
                <a:ea typeface="+mj-ea"/>
                <a:cs typeface="+mj-cs"/>
              </a:rPr>
              <a:t>ive</a:t>
            </a:r>
            <a:r>
              <a:rPr kumimoji="1" lang="en-US" altLang="ja-JP" sz="7400" b="1" dirty="0">
                <a:latin typeface="+mj-lt"/>
                <a:ea typeface="+mj-ea"/>
                <a:cs typeface="+mj-cs"/>
              </a:rPr>
              <a:t>&gt;saying /iv/</a:t>
            </a:r>
          </a:p>
        </p:txBody>
      </p:sp>
    </p:spTree>
    <p:extLst>
      <p:ext uri="{BB962C8B-B14F-4D97-AF65-F5344CB8AC3E}">
        <p14:creationId xmlns:p14="http://schemas.microsoft.com/office/powerpoint/2010/main" val="14469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62B161-F6E0-4700-A6F9-A591B3268E94}"/>
              </a:ext>
            </a:extLst>
          </p:cNvPr>
          <p:cNvSpPr txBox="1"/>
          <p:nvPr/>
        </p:nvSpPr>
        <p:spPr>
          <a:xfrm>
            <a:off x="1285875" y="609600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Alliteration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A2C1D-89D8-4627-9104-FF9CDB57A6D9}"/>
              </a:ext>
            </a:extLst>
          </p:cNvPr>
          <p:cNvSpPr txBox="1"/>
          <p:nvPr/>
        </p:nvSpPr>
        <p:spPr>
          <a:xfrm>
            <a:off x="2466975" y="1253847"/>
            <a:ext cx="7981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b="0" i="0" dirty="0">
              <a:solidFill>
                <a:srgbClr val="333333"/>
              </a:solidFill>
              <a:effectLst/>
              <a:latin typeface="Open Sans"/>
            </a:endParaRPr>
          </a:p>
          <a:p>
            <a:endParaRPr lang="en-US" altLang="ja-JP" sz="4000" b="0" i="0" dirty="0">
              <a:solidFill>
                <a:srgbClr val="333333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endParaRPr lang="en-US" altLang="ja-JP" sz="40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1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62B161-F6E0-4700-A6F9-A591B3268E94}"/>
              </a:ext>
            </a:extLst>
          </p:cNvPr>
          <p:cNvSpPr txBox="1"/>
          <p:nvPr/>
        </p:nvSpPr>
        <p:spPr>
          <a:xfrm>
            <a:off x="1285875" y="609600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Alliteration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A2C1D-89D8-4627-9104-FF9CDB57A6D9}"/>
              </a:ext>
            </a:extLst>
          </p:cNvPr>
          <p:cNvSpPr txBox="1"/>
          <p:nvPr/>
        </p:nvSpPr>
        <p:spPr>
          <a:xfrm>
            <a:off x="2466975" y="1253847"/>
            <a:ext cx="79819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b="0" i="0" dirty="0">
              <a:solidFill>
                <a:srgbClr val="333333"/>
              </a:solidFill>
              <a:effectLst/>
              <a:latin typeface="Open Sans"/>
            </a:endParaRPr>
          </a:p>
          <a:p>
            <a:endParaRPr lang="en-US" altLang="ja-JP" sz="4000" b="0" i="0" dirty="0">
              <a:solidFill>
                <a:srgbClr val="333333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endParaRPr lang="en-US" altLang="ja-JP" sz="40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446D28-F57E-4CA7-932B-A81BDC6F756B}"/>
              </a:ext>
            </a:extLst>
          </p:cNvPr>
          <p:cNvSpPr txBox="1"/>
          <p:nvPr/>
        </p:nvSpPr>
        <p:spPr>
          <a:xfrm>
            <a:off x="942975" y="1504950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0535E6-A981-4AC0-BF52-FB2720F26DC2}"/>
              </a:ext>
            </a:extLst>
          </p:cNvPr>
          <p:cNvSpPr txBox="1"/>
          <p:nvPr/>
        </p:nvSpPr>
        <p:spPr>
          <a:xfrm>
            <a:off x="1014412" y="3262074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FBACC0-12B9-450E-B7B0-47BDB6039F8C}"/>
              </a:ext>
            </a:extLst>
          </p:cNvPr>
          <p:cNvSpPr txBox="1"/>
          <p:nvPr/>
        </p:nvSpPr>
        <p:spPr>
          <a:xfrm>
            <a:off x="866775" y="5019198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5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62B161-F6E0-4700-A6F9-A591B3268E94}"/>
              </a:ext>
            </a:extLst>
          </p:cNvPr>
          <p:cNvSpPr txBox="1"/>
          <p:nvPr/>
        </p:nvSpPr>
        <p:spPr>
          <a:xfrm>
            <a:off x="1285875" y="609600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Alliteration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A2C1D-89D8-4627-9104-FF9CDB57A6D9}"/>
              </a:ext>
            </a:extLst>
          </p:cNvPr>
          <p:cNvSpPr txBox="1"/>
          <p:nvPr/>
        </p:nvSpPr>
        <p:spPr>
          <a:xfrm>
            <a:off x="2466975" y="1253847"/>
            <a:ext cx="79819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b="0" i="0" dirty="0">
              <a:solidFill>
                <a:srgbClr val="333333"/>
              </a:solidFill>
              <a:effectLst/>
              <a:latin typeface="Open Sans"/>
            </a:endParaRPr>
          </a:p>
          <a:p>
            <a:pPr algn="l"/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I’m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sed to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elling at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our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ellowbellies</a:t>
            </a:r>
            <a:endParaRPr lang="en-US" altLang="ja-JP" sz="4000" b="0" i="0" dirty="0">
              <a:solidFill>
                <a:srgbClr val="333333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0" i="0" dirty="0">
              <a:solidFill>
                <a:srgbClr val="333333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endParaRPr lang="en-US" altLang="ja-JP" sz="40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446D28-F57E-4CA7-932B-A81BDC6F756B}"/>
              </a:ext>
            </a:extLst>
          </p:cNvPr>
          <p:cNvSpPr txBox="1"/>
          <p:nvPr/>
        </p:nvSpPr>
        <p:spPr>
          <a:xfrm>
            <a:off x="942975" y="1504950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0535E6-A981-4AC0-BF52-FB2720F26DC2}"/>
              </a:ext>
            </a:extLst>
          </p:cNvPr>
          <p:cNvSpPr txBox="1"/>
          <p:nvPr/>
        </p:nvSpPr>
        <p:spPr>
          <a:xfrm>
            <a:off x="1014412" y="3262074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FBACC0-12B9-450E-B7B0-47BDB6039F8C}"/>
              </a:ext>
            </a:extLst>
          </p:cNvPr>
          <p:cNvSpPr txBox="1"/>
          <p:nvPr/>
        </p:nvSpPr>
        <p:spPr>
          <a:xfrm>
            <a:off x="866775" y="5019198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5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62B161-F6E0-4700-A6F9-A591B3268E94}"/>
              </a:ext>
            </a:extLst>
          </p:cNvPr>
          <p:cNvSpPr txBox="1"/>
          <p:nvPr/>
        </p:nvSpPr>
        <p:spPr>
          <a:xfrm>
            <a:off x="1285875" y="609600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Alliteration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A2C1D-89D8-4627-9104-FF9CDB57A6D9}"/>
              </a:ext>
            </a:extLst>
          </p:cNvPr>
          <p:cNvSpPr txBox="1"/>
          <p:nvPr/>
        </p:nvSpPr>
        <p:spPr>
          <a:xfrm>
            <a:off x="2466975" y="1253847"/>
            <a:ext cx="79819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b="0" i="0" dirty="0">
              <a:solidFill>
                <a:srgbClr val="333333"/>
              </a:solidFill>
              <a:effectLst/>
              <a:latin typeface="Open Sans"/>
            </a:endParaRPr>
          </a:p>
          <a:p>
            <a:pPr algn="l"/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I’m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sed to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elling at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our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ellowbellies</a:t>
            </a:r>
            <a:endParaRPr lang="en-US" altLang="ja-JP" sz="4000" b="0" i="0" dirty="0">
              <a:solidFill>
                <a:srgbClr val="333333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0" i="0" dirty="0">
              <a:solidFill>
                <a:srgbClr val="333333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ed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oses were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wr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apped in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ibbons.</a:t>
            </a:r>
          </a:p>
          <a:p>
            <a:pPr algn="l"/>
            <a:endParaRPr lang="en-US" altLang="ja-JP" sz="40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446D28-F57E-4CA7-932B-A81BDC6F756B}"/>
              </a:ext>
            </a:extLst>
          </p:cNvPr>
          <p:cNvSpPr txBox="1"/>
          <p:nvPr/>
        </p:nvSpPr>
        <p:spPr>
          <a:xfrm>
            <a:off x="942975" y="1504950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0535E6-A981-4AC0-BF52-FB2720F26DC2}"/>
              </a:ext>
            </a:extLst>
          </p:cNvPr>
          <p:cNvSpPr txBox="1"/>
          <p:nvPr/>
        </p:nvSpPr>
        <p:spPr>
          <a:xfrm>
            <a:off x="1014412" y="3262074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FBACC0-12B9-450E-B7B0-47BDB6039F8C}"/>
              </a:ext>
            </a:extLst>
          </p:cNvPr>
          <p:cNvSpPr txBox="1"/>
          <p:nvPr/>
        </p:nvSpPr>
        <p:spPr>
          <a:xfrm>
            <a:off x="866775" y="5019198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 comparatives &amp; superlatives</a:t>
            </a: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762B161-F6E0-4700-A6F9-A591B3268E94}"/>
              </a:ext>
            </a:extLst>
          </p:cNvPr>
          <p:cNvSpPr txBox="1"/>
          <p:nvPr/>
        </p:nvSpPr>
        <p:spPr>
          <a:xfrm>
            <a:off x="1285875" y="609600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Alliteration</a:t>
            </a:r>
            <a:endParaRPr kumimoji="1" lang="ja-JP" altLang="en-US" sz="40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A2C1D-89D8-4627-9104-FF9CDB57A6D9}"/>
              </a:ext>
            </a:extLst>
          </p:cNvPr>
          <p:cNvSpPr txBox="1"/>
          <p:nvPr/>
        </p:nvSpPr>
        <p:spPr>
          <a:xfrm>
            <a:off x="2466975" y="1253847"/>
            <a:ext cx="79819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ja-JP" b="0" i="0" dirty="0">
              <a:solidFill>
                <a:srgbClr val="333333"/>
              </a:solidFill>
              <a:effectLst/>
              <a:latin typeface="Open Sans"/>
            </a:endParaRPr>
          </a:p>
          <a:p>
            <a:pPr algn="l"/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I’m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sed to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elling at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our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ellowbellies</a:t>
            </a:r>
            <a:endParaRPr lang="en-US" altLang="ja-JP" sz="4000" b="0" i="0" dirty="0">
              <a:solidFill>
                <a:srgbClr val="333333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0" i="0" dirty="0">
              <a:solidFill>
                <a:srgbClr val="333333"/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The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ed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oses were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wr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apped in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ibbons.</a:t>
            </a:r>
          </a:p>
          <a:p>
            <a:pPr algn="l"/>
            <a:endParaRPr lang="en-US" altLang="ja-JP" sz="4000" dirty="0">
              <a:solidFill>
                <a:srgbClr val="444444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ost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onsters don’t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ind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aking </a:t>
            </a:r>
            <a:r>
              <a:rPr lang="en-US" altLang="ja-JP" sz="4000" b="1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b="0" i="0" dirty="0">
                <a:solidFill>
                  <a:srgbClr val="444444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esses.</a:t>
            </a:r>
            <a:endParaRPr lang="en-US" altLang="ja-JP" sz="4000" dirty="0">
              <a:solidFill>
                <a:srgbClr val="333333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446D28-F57E-4CA7-932B-A81BDC6F756B}"/>
              </a:ext>
            </a:extLst>
          </p:cNvPr>
          <p:cNvSpPr txBox="1"/>
          <p:nvPr/>
        </p:nvSpPr>
        <p:spPr>
          <a:xfrm>
            <a:off x="942975" y="1504950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0535E6-A981-4AC0-BF52-FB2720F26DC2}"/>
              </a:ext>
            </a:extLst>
          </p:cNvPr>
          <p:cNvSpPr txBox="1"/>
          <p:nvPr/>
        </p:nvSpPr>
        <p:spPr>
          <a:xfrm>
            <a:off x="1014412" y="3262074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FBACC0-12B9-450E-B7B0-47BDB6039F8C}"/>
              </a:ext>
            </a:extLst>
          </p:cNvPr>
          <p:cNvSpPr txBox="1"/>
          <p:nvPr/>
        </p:nvSpPr>
        <p:spPr>
          <a:xfrm>
            <a:off x="866775" y="5019198"/>
            <a:ext cx="1381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9600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2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05E9A-5847-4B2C-943F-1FC200DEF358}"/>
              </a:ext>
            </a:extLst>
          </p:cNvPr>
          <p:cNvSpPr txBox="1"/>
          <p:nvPr/>
        </p:nvSpPr>
        <p:spPr>
          <a:xfrm>
            <a:off x="690562" y="142101"/>
            <a:ext cx="1092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8AD7A-D0BE-435F-B04C-668BB80D20FA}"/>
              </a:ext>
            </a:extLst>
          </p:cNvPr>
          <p:cNvSpPr txBox="1"/>
          <p:nvPr/>
        </p:nvSpPr>
        <p:spPr>
          <a:xfrm>
            <a:off x="6096000" y="4638675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imaginative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13C73-5725-4AFB-BF1C-2B641839CB9F}"/>
              </a:ext>
            </a:extLst>
          </p:cNvPr>
          <p:cNvSpPr txBox="1"/>
          <p:nvPr/>
        </p:nvSpPr>
        <p:spPr>
          <a:xfrm>
            <a:off x="3028950" y="1327011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massive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70040-6727-4F5A-B187-4EB72A53854B}"/>
              </a:ext>
            </a:extLst>
          </p:cNvPr>
          <p:cNvSpPr txBox="1"/>
          <p:nvPr/>
        </p:nvSpPr>
        <p:spPr>
          <a:xfrm>
            <a:off x="5591175" y="2068770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constructive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A8A7C-2337-4147-982A-B691C49B488B}"/>
              </a:ext>
            </a:extLst>
          </p:cNvPr>
          <p:cNvSpPr txBox="1"/>
          <p:nvPr/>
        </p:nvSpPr>
        <p:spPr>
          <a:xfrm>
            <a:off x="9496425" y="1300727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1053C-D9FE-4B02-ACC7-68D4547BC1C4}"/>
              </a:ext>
            </a:extLst>
          </p:cNvPr>
          <p:cNvSpPr txBox="1"/>
          <p:nvPr/>
        </p:nvSpPr>
        <p:spPr>
          <a:xfrm>
            <a:off x="133350" y="4552950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exclusive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3021C0-73EB-42D0-8CBC-C9553F3A92DE}"/>
              </a:ext>
            </a:extLst>
          </p:cNvPr>
          <p:cNvSpPr txBox="1"/>
          <p:nvPr/>
        </p:nvSpPr>
        <p:spPr>
          <a:xfrm>
            <a:off x="3028950" y="3833992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901C02-FDCF-428E-B2BF-F7105CB631C8}"/>
              </a:ext>
            </a:extLst>
          </p:cNvPr>
          <p:cNvSpPr txBox="1"/>
          <p:nvPr/>
        </p:nvSpPr>
        <p:spPr>
          <a:xfrm>
            <a:off x="133350" y="2251888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negative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265CE-67F6-4194-8096-C24352779B85}"/>
              </a:ext>
            </a:extLst>
          </p:cNvPr>
          <p:cNvSpPr txBox="1"/>
          <p:nvPr/>
        </p:nvSpPr>
        <p:spPr>
          <a:xfrm>
            <a:off x="9429750" y="3696891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0899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05E9A-5847-4B2C-943F-1FC200DEF358}"/>
              </a:ext>
            </a:extLst>
          </p:cNvPr>
          <p:cNvSpPr txBox="1"/>
          <p:nvPr/>
        </p:nvSpPr>
        <p:spPr>
          <a:xfrm>
            <a:off x="690562" y="142101"/>
            <a:ext cx="1092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8AD7A-D0BE-435F-B04C-668BB80D20FA}"/>
              </a:ext>
            </a:extLst>
          </p:cNvPr>
          <p:cNvSpPr txBox="1"/>
          <p:nvPr/>
        </p:nvSpPr>
        <p:spPr>
          <a:xfrm>
            <a:off x="6096000" y="4638675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imaginative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13C73-5725-4AFB-BF1C-2B641839CB9F}"/>
              </a:ext>
            </a:extLst>
          </p:cNvPr>
          <p:cNvSpPr txBox="1"/>
          <p:nvPr/>
        </p:nvSpPr>
        <p:spPr>
          <a:xfrm>
            <a:off x="3028950" y="1327011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massive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70040-6727-4F5A-B187-4EB72A53854B}"/>
              </a:ext>
            </a:extLst>
          </p:cNvPr>
          <p:cNvSpPr txBox="1"/>
          <p:nvPr/>
        </p:nvSpPr>
        <p:spPr>
          <a:xfrm>
            <a:off x="5591175" y="2068770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constructive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A8A7C-2337-4147-982A-B691C49B488B}"/>
              </a:ext>
            </a:extLst>
          </p:cNvPr>
          <p:cNvSpPr txBox="1"/>
          <p:nvPr/>
        </p:nvSpPr>
        <p:spPr>
          <a:xfrm>
            <a:off x="9496425" y="1300727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1053C-D9FE-4B02-ACC7-68D4547BC1C4}"/>
              </a:ext>
            </a:extLst>
          </p:cNvPr>
          <p:cNvSpPr txBox="1"/>
          <p:nvPr/>
        </p:nvSpPr>
        <p:spPr>
          <a:xfrm>
            <a:off x="133350" y="4552950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exclusive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3021C0-73EB-42D0-8CBC-C9553F3A92DE}"/>
              </a:ext>
            </a:extLst>
          </p:cNvPr>
          <p:cNvSpPr txBox="1"/>
          <p:nvPr/>
        </p:nvSpPr>
        <p:spPr>
          <a:xfrm>
            <a:off x="3028950" y="3833992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901C02-FDCF-428E-B2BF-F7105CB631C8}"/>
              </a:ext>
            </a:extLst>
          </p:cNvPr>
          <p:cNvSpPr txBox="1"/>
          <p:nvPr/>
        </p:nvSpPr>
        <p:spPr>
          <a:xfrm>
            <a:off x="133350" y="2251888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egative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positive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265CE-67F6-4194-8096-C24352779B85}"/>
              </a:ext>
            </a:extLst>
          </p:cNvPr>
          <p:cNvSpPr txBox="1"/>
          <p:nvPr/>
        </p:nvSpPr>
        <p:spPr>
          <a:xfrm>
            <a:off x="9429750" y="3696891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5685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05E9A-5847-4B2C-943F-1FC200DEF358}"/>
              </a:ext>
            </a:extLst>
          </p:cNvPr>
          <p:cNvSpPr txBox="1"/>
          <p:nvPr/>
        </p:nvSpPr>
        <p:spPr>
          <a:xfrm>
            <a:off x="690562" y="142101"/>
            <a:ext cx="1092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8AD7A-D0BE-435F-B04C-668BB80D20FA}"/>
              </a:ext>
            </a:extLst>
          </p:cNvPr>
          <p:cNvSpPr txBox="1"/>
          <p:nvPr/>
        </p:nvSpPr>
        <p:spPr>
          <a:xfrm>
            <a:off x="6096000" y="4638675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imaginative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13C73-5725-4AFB-BF1C-2B641839CB9F}"/>
              </a:ext>
            </a:extLst>
          </p:cNvPr>
          <p:cNvSpPr txBox="1"/>
          <p:nvPr/>
        </p:nvSpPr>
        <p:spPr>
          <a:xfrm>
            <a:off x="3028950" y="1327011"/>
            <a:ext cx="2686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lang="en-US" altLang="ja-JP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70040-6727-4F5A-B187-4EB72A53854B}"/>
              </a:ext>
            </a:extLst>
          </p:cNvPr>
          <p:cNvSpPr txBox="1"/>
          <p:nvPr/>
        </p:nvSpPr>
        <p:spPr>
          <a:xfrm>
            <a:off x="5591175" y="2068770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constructive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A8A7C-2337-4147-982A-B691C49B488B}"/>
              </a:ext>
            </a:extLst>
          </p:cNvPr>
          <p:cNvSpPr txBox="1"/>
          <p:nvPr/>
        </p:nvSpPr>
        <p:spPr>
          <a:xfrm>
            <a:off x="9496425" y="1300727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1053C-D9FE-4B02-ACC7-68D4547BC1C4}"/>
              </a:ext>
            </a:extLst>
          </p:cNvPr>
          <p:cNvSpPr txBox="1"/>
          <p:nvPr/>
        </p:nvSpPr>
        <p:spPr>
          <a:xfrm>
            <a:off x="133350" y="4552950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exclusive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3021C0-73EB-42D0-8CBC-C9553F3A92DE}"/>
              </a:ext>
            </a:extLst>
          </p:cNvPr>
          <p:cNvSpPr txBox="1"/>
          <p:nvPr/>
        </p:nvSpPr>
        <p:spPr>
          <a:xfrm>
            <a:off x="3028950" y="3833992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901C02-FDCF-428E-B2BF-F7105CB631C8}"/>
              </a:ext>
            </a:extLst>
          </p:cNvPr>
          <p:cNvSpPr txBox="1"/>
          <p:nvPr/>
        </p:nvSpPr>
        <p:spPr>
          <a:xfrm>
            <a:off x="133350" y="2251888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egative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positive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265CE-67F6-4194-8096-C24352779B85}"/>
              </a:ext>
            </a:extLst>
          </p:cNvPr>
          <p:cNvSpPr txBox="1"/>
          <p:nvPr/>
        </p:nvSpPr>
        <p:spPr>
          <a:xfrm>
            <a:off x="9429750" y="3696891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5402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05E9A-5847-4B2C-943F-1FC200DEF358}"/>
              </a:ext>
            </a:extLst>
          </p:cNvPr>
          <p:cNvSpPr txBox="1"/>
          <p:nvPr/>
        </p:nvSpPr>
        <p:spPr>
          <a:xfrm>
            <a:off x="690562" y="142101"/>
            <a:ext cx="1092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8AD7A-D0BE-435F-B04C-668BB80D20FA}"/>
              </a:ext>
            </a:extLst>
          </p:cNvPr>
          <p:cNvSpPr txBox="1"/>
          <p:nvPr/>
        </p:nvSpPr>
        <p:spPr>
          <a:xfrm>
            <a:off x="6096000" y="4638675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imaginative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13C73-5725-4AFB-BF1C-2B641839CB9F}"/>
              </a:ext>
            </a:extLst>
          </p:cNvPr>
          <p:cNvSpPr txBox="1"/>
          <p:nvPr/>
        </p:nvSpPr>
        <p:spPr>
          <a:xfrm>
            <a:off x="3028950" y="1327011"/>
            <a:ext cx="2686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lang="en-US" altLang="ja-JP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70040-6727-4F5A-B187-4EB72A53854B}"/>
              </a:ext>
            </a:extLst>
          </p:cNvPr>
          <p:cNvSpPr txBox="1"/>
          <p:nvPr/>
        </p:nvSpPr>
        <p:spPr>
          <a:xfrm>
            <a:off x="5591175" y="2068770"/>
            <a:ext cx="36671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onstructive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destructive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A8A7C-2337-4147-982A-B691C49B488B}"/>
              </a:ext>
            </a:extLst>
          </p:cNvPr>
          <p:cNvSpPr txBox="1"/>
          <p:nvPr/>
        </p:nvSpPr>
        <p:spPr>
          <a:xfrm>
            <a:off x="9496425" y="1300727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1053C-D9FE-4B02-ACC7-68D4547BC1C4}"/>
              </a:ext>
            </a:extLst>
          </p:cNvPr>
          <p:cNvSpPr txBox="1"/>
          <p:nvPr/>
        </p:nvSpPr>
        <p:spPr>
          <a:xfrm>
            <a:off x="133350" y="4552950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exclusive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3021C0-73EB-42D0-8CBC-C9553F3A92DE}"/>
              </a:ext>
            </a:extLst>
          </p:cNvPr>
          <p:cNvSpPr txBox="1"/>
          <p:nvPr/>
        </p:nvSpPr>
        <p:spPr>
          <a:xfrm>
            <a:off x="3028950" y="3833992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901C02-FDCF-428E-B2BF-F7105CB631C8}"/>
              </a:ext>
            </a:extLst>
          </p:cNvPr>
          <p:cNvSpPr txBox="1"/>
          <p:nvPr/>
        </p:nvSpPr>
        <p:spPr>
          <a:xfrm>
            <a:off x="133350" y="2251888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egative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positive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265CE-67F6-4194-8096-C24352779B85}"/>
              </a:ext>
            </a:extLst>
          </p:cNvPr>
          <p:cNvSpPr txBox="1"/>
          <p:nvPr/>
        </p:nvSpPr>
        <p:spPr>
          <a:xfrm>
            <a:off x="9429750" y="3696891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4023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05E9A-5847-4B2C-943F-1FC200DEF358}"/>
              </a:ext>
            </a:extLst>
          </p:cNvPr>
          <p:cNvSpPr txBox="1"/>
          <p:nvPr/>
        </p:nvSpPr>
        <p:spPr>
          <a:xfrm>
            <a:off x="690562" y="142101"/>
            <a:ext cx="1092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8AD7A-D0BE-435F-B04C-668BB80D20FA}"/>
              </a:ext>
            </a:extLst>
          </p:cNvPr>
          <p:cNvSpPr txBox="1"/>
          <p:nvPr/>
        </p:nvSpPr>
        <p:spPr>
          <a:xfrm>
            <a:off x="6096000" y="4638675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imaginative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13C73-5725-4AFB-BF1C-2B641839CB9F}"/>
              </a:ext>
            </a:extLst>
          </p:cNvPr>
          <p:cNvSpPr txBox="1"/>
          <p:nvPr/>
        </p:nvSpPr>
        <p:spPr>
          <a:xfrm>
            <a:off x="3028950" y="1327011"/>
            <a:ext cx="2686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lang="en-US" altLang="ja-JP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70040-6727-4F5A-B187-4EB72A53854B}"/>
              </a:ext>
            </a:extLst>
          </p:cNvPr>
          <p:cNvSpPr txBox="1"/>
          <p:nvPr/>
        </p:nvSpPr>
        <p:spPr>
          <a:xfrm>
            <a:off x="5591175" y="2068770"/>
            <a:ext cx="36671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onstructive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destructive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A8A7C-2337-4147-982A-B691C49B488B}"/>
              </a:ext>
            </a:extLst>
          </p:cNvPr>
          <p:cNvSpPr txBox="1"/>
          <p:nvPr/>
        </p:nvSpPr>
        <p:spPr>
          <a:xfrm>
            <a:off x="9496425" y="1300727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1053C-D9FE-4B02-ACC7-68D4547BC1C4}"/>
              </a:ext>
            </a:extLst>
          </p:cNvPr>
          <p:cNvSpPr txBox="1"/>
          <p:nvPr/>
        </p:nvSpPr>
        <p:spPr>
          <a:xfrm>
            <a:off x="133350" y="4552950"/>
            <a:ext cx="26860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exclusive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3021C0-73EB-42D0-8CBC-C9553F3A92DE}"/>
              </a:ext>
            </a:extLst>
          </p:cNvPr>
          <p:cNvSpPr txBox="1"/>
          <p:nvPr/>
        </p:nvSpPr>
        <p:spPr>
          <a:xfrm>
            <a:off x="3028950" y="3833992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901C02-FDCF-428E-B2BF-F7105CB631C8}"/>
              </a:ext>
            </a:extLst>
          </p:cNvPr>
          <p:cNvSpPr txBox="1"/>
          <p:nvPr/>
        </p:nvSpPr>
        <p:spPr>
          <a:xfrm>
            <a:off x="133350" y="2251888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egative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positive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265CE-67F6-4194-8096-C24352779B85}"/>
              </a:ext>
            </a:extLst>
          </p:cNvPr>
          <p:cNvSpPr txBox="1"/>
          <p:nvPr/>
        </p:nvSpPr>
        <p:spPr>
          <a:xfrm>
            <a:off x="9429750" y="3696891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645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05E9A-5847-4B2C-943F-1FC200DEF358}"/>
              </a:ext>
            </a:extLst>
          </p:cNvPr>
          <p:cNvSpPr txBox="1"/>
          <p:nvPr/>
        </p:nvSpPr>
        <p:spPr>
          <a:xfrm>
            <a:off x="690562" y="142101"/>
            <a:ext cx="1092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8AD7A-D0BE-435F-B04C-668BB80D20FA}"/>
              </a:ext>
            </a:extLst>
          </p:cNvPr>
          <p:cNvSpPr txBox="1"/>
          <p:nvPr/>
        </p:nvSpPr>
        <p:spPr>
          <a:xfrm>
            <a:off x="6096000" y="4638675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imaginative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13C73-5725-4AFB-BF1C-2B641839CB9F}"/>
              </a:ext>
            </a:extLst>
          </p:cNvPr>
          <p:cNvSpPr txBox="1"/>
          <p:nvPr/>
        </p:nvSpPr>
        <p:spPr>
          <a:xfrm>
            <a:off x="3028950" y="1327011"/>
            <a:ext cx="2686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lang="en-US" altLang="ja-JP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70040-6727-4F5A-B187-4EB72A53854B}"/>
              </a:ext>
            </a:extLst>
          </p:cNvPr>
          <p:cNvSpPr txBox="1"/>
          <p:nvPr/>
        </p:nvSpPr>
        <p:spPr>
          <a:xfrm>
            <a:off x="5591175" y="2068770"/>
            <a:ext cx="36671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onstructive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destructive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A8A7C-2337-4147-982A-B691C49B488B}"/>
              </a:ext>
            </a:extLst>
          </p:cNvPr>
          <p:cNvSpPr txBox="1"/>
          <p:nvPr/>
        </p:nvSpPr>
        <p:spPr>
          <a:xfrm>
            <a:off x="9496425" y="1300727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1053C-D9FE-4B02-ACC7-68D4547BC1C4}"/>
              </a:ext>
            </a:extLst>
          </p:cNvPr>
          <p:cNvSpPr txBox="1"/>
          <p:nvPr/>
        </p:nvSpPr>
        <p:spPr>
          <a:xfrm>
            <a:off x="133350" y="4552950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xclusive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inclusive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3021C0-73EB-42D0-8CBC-C9553F3A92DE}"/>
              </a:ext>
            </a:extLst>
          </p:cNvPr>
          <p:cNvSpPr txBox="1"/>
          <p:nvPr/>
        </p:nvSpPr>
        <p:spPr>
          <a:xfrm>
            <a:off x="3028950" y="3833992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impressive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901C02-FDCF-428E-B2BF-F7105CB631C8}"/>
              </a:ext>
            </a:extLst>
          </p:cNvPr>
          <p:cNvSpPr txBox="1"/>
          <p:nvPr/>
        </p:nvSpPr>
        <p:spPr>
          <a:xfrm>
            <a:off x="133350" y="2251888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egative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positive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265CE-67F6-4194-8096-C24352779B85}"/>
              </a:ext>
            </a:extLst>
          </p:cNvPr>
          <p:cNvSpPr txBox="1"/>
          <p:nvPr/>
        </p:nvSpPr>
        <p:spPr>
          <a:xfrm>
            <a:off x="9429750" y="3696891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4695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05E9A-5847-4B2C-943F-1FC200DEF358}"/>
              </a:ext>
            </a:extLst>
          </p:cNvPr>
          <p:cNvSpPr txBox="1"/>
          <p:nvPr/>
        </p:nvSpPr>
        <p:spPr>
          <a:xfrm>
            <a:off x="690562" y="142101"/>
            <a:ext cx="1092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8AD7A-D0BE-435F-B04C-668BB80D20FA}"/>
              </a:ext>
            </a:extLst>
          </p:cNvPr>
          <p:cNvSpPr txBox="1"/>
          <p:nvPr/>
        </p:nvSpPr>
        <p:spPr>
          <a:xfrm>
            <a:off x="6096000" y="5080487"/>
            <a:ext cx="3667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imaginative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13C73-5725-4AFB-BF1C-2B641839CB9F}"/>
              </a:ext>
            </a:extLst>
          </p:cNvPr>
          <p:cNvSpPr txBox="1"/>
          <p:nvPr/>
        </p:nvSpPr>
        <p:spPr>
          <a:xfrm>
            <a:off x="3028950" y="1327011"/>
            <a:ext cx="2686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lang="en-US" altLang="ja-JP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70040-6727-4F5A-B187-4EB72A53854B}"/>
              </a:ext>
            </a:extLst>
          </p:cNvPr>
          <p:cNvSpPr txBox="1"/>
          <p:nvPr/>
        </p:nvSpPr>
        <p:spPr>
          <a:xfrm>
            <a:off x="5591175" y="2068770"/>
            <a:ext cx="36671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onstructive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destructive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A8A7C-2337-4147-982A-B691C49B488B}"/>
              </a:ext>
            </a:extLst>
          </p:cNvPr>
          <p:cNvSpPr txBox="1"/>
          <p:nvPr/>
        </p:nvSpPr>
        <p:spPr>
          <a:xfrm>
            <a:off x="9496425" y="1300727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1053C-D9FE-4B02-ACC7-68D4547BC1C4}"/>
              </a:ext>
            </a:extLst>
          </p:cNvPr>
          <p:cNvSpPr txBox="1"/>
          <p:nvPr/>
        </p:nvSpPr>
        <p:spPr>
          <a:xfrm>
            <a:off x="133350" y="4552950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xclusive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inclusive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3021C0-73EB-42D0-8CBC-C9553F3A92DE}"/>
              </a:ext>
            </a:extLst>
          </p:cNvPr>
          <p:cNvSpPr txBox="1"/>
          <p:nvPr/>
        </p:nvSpPr>
        <p:spPr>
          <a:xfrm>
            <a:off x="3028949" y="3833992"/>
            <a:ext cx="39147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mpressive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unimpressive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901C02-FDCF-428E-B2BF-F7105CB631C8}"/>
              </a:ext>
            </a:extLst>
          </p:cNvPr>
          <p:cNvSpPr txBox="1"/>
          <p:nvPr/>
        </p:nvSpPr>
        <p:spPr>
          <a:xfrm>
            <a:off x="133350" y="2251888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egative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positive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265CE-67F6-4194-8096-C24352779B85}"/>
              </a:ext>
            </a:extLst>
          </p:cNvPr>
          <p:cNvSpPr txBox="1"/>
          <p:nvPr/>
        </p:nvSpPr>
        <p:spPr>
          <a:xfrm>
            <a:off x="9429750" y="3696891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6388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05E9A-5847-4B2C-943F-1FC200DEF358}"/>
              </a:ext>
            </a:extLst>
          </p:cNvPr>
          <p:cNvSpPr txBox="1"/>
          <p:nvPr/>
        </p:nvSpPr>
        <p:spPr>
          <a:xfrm>
            <a:off x="690562" y="142101"/>
            <a:ext cx="1092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8AD7A-D0BE-435F-B04C-668BB80D20FA}"/>
              </a:ext>
            </a:extLst>
          </p:cNvPr>
          <p:cNvSpPr txBox="1"/>
          <p:nvPr/>
        </p:nvSpPr>
        <p:spPr>
          <a:xfrm>
            <a:off x="6096000" y="5080487"/>
            <a:ext cx="42386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maginative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unimaginative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13C73-5725-4AFB-BF1C-2B641839CB9F}"/>
              </a:ext>
            </a:extLst>
          </p:cNvPr>
          <p:cNvSpPr txBox="1"/>
          <p:nvPr/>
        </p:nvSpPr>
        <p:spPr>
          <a:xfrm>
            <a:off x="3028950" y="1327011"/>
            <a:ext cx="2686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lang="en-US" altLang="ja-JP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70040-6727-4F5A-B187-4EB72A53854B}"/>
              </a:ext>
            </a:extLst>
          </p:cNvPr>
          <p:cNvSpPr txBox="1"/>
          <p:nvPr/>
        </p:nvSpPr>
        <p:spPr>
          <a:xfrm>
            <a:off x="5591175" y="2068770"/>
            <a:ext cx="36671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onstructive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destructive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A8A7C-2337-4147-982A-B691C49B488B}"/>
              </a:ext>
            </a:extLst>
          </p:cNvPr>
          <p:cNvSpPr txBox="1"/>
          <p:nvPr/>
        </p:nvSpPr>
        <p:spPr>
          <a:xfrm>
            <a:off x="9496425" y="1300727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1053C-D9FE-4B02-ACC7-68D4547BC1C4}"/>
              </a:ext>
            </a:extLst>
          </p:cNvPr>
          <p:cNvSpPr txBox="1"/>
          <p:nvPr/>
        </p:nvSpPr>
        <p:spPr>
          <a:xfrm>
            <a:off x="133350" y="4552950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xclusive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inclusive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3021C0-73EB-42D0-8CBC-C9553F3A92DE}"/>
              </a:ext>
            </a:extLst>
          </p:cNvPr>
          <p:cNvSpPr txBox="1"/>
          <p:nvPr/>
        </p:nvSpPr>
        <p:spPr>
          <a:xfrm>
            <a:off x="3028949" y="3833992"/>
            <a:ext cx="39147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mpressive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unimpressive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dirty="0"/>
              <a:t>i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901C02-FDCF-428E-B2BF-F7105CB631C8}"/>
              </a:ext>
            </a:extLst>
          </p:cNvPr>
          <p:cNvSpPr txBox="1"/>
          <p:nvPr/>
        </p:nvSpPr>
        <p:spPr>
          <a:xfrm>
            <a:off x="133350" y="2251888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egative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positive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265CE-67F6-4194-8096-C24352779B85}"/>
              </a:ext>
            </a:extLst>
          </p:cNvPr>
          <p:cNvSpPr txBox="1"/>
          <p:nvPr/>
        </p:nvSpPr>
        <p:spPr>
          <a:xfrm>
            <a:off x="9429750" y="3696891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954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05E9A-5847-4B2C-943F-1FC200DEF358}"/>
              </a:ext>
            </a:extLst>
          </p:cNvPr>
          <p:cNvSpPr txBox="1"/>
          <p:nvPr/>
        </p:nvSpPr>
        <p:spPr>
          <a:xfrm>
            <a:off x="690562" y="142101"/>
            <a:ext cx="1092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Antonyms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D8AD7A-D0BE-435F-B04C-668BB80D20FA}"/>
              </a:ext>
            </a:extLst>
          </p:cNvPr>
          <p:cNvSpPr txBox="1"/>
          <p:nvPr/>
        </p:nvSpPr>
        <p:spPr>
          <a:xfrm>
            <a:off x="6096000" y="5080487"/>
            <a:ext cx="42386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maginative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unimaginative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013C73-5725-4AFB-BF1C-2B641839CB9F}"/>
              </a:ext>
            </a:extLst>
          </p:cNvPr>
          <p:cNvSpPr txBox="1"/>
          <p:nvPr/>
        </p:nvSpPr>
        <p:spPr>
          <a:xfrm>
            <a:off x="3028950" y="1327011"/>
            <a:ext cx="26860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lang="en-US" altLang="ja-JP" dirty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770040-6727-4F5A-B187-4EB72A53854B}"/>
              </a:ext>
            </a:extLst>
          </p:cNvPr>
          <p:cNvSpPr txBox="1"/>
          <p:nvPr/>
        </p:nvSpPr>
        <p:spPr>
          <a:xfrm>
            <a:off x="5591175" y="2068770"/>
            <a:ext cx="36671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onstructive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destructive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1A8A7C-2337-4147-982A-B691C49B488B}"/>
              </a:ext>
            </a:extLst>
          </p:cNvPr>
          <p:cNvSpPr txBox="1"/>
          <p:nvPr/>
        </p:nvSpPr>
        <p:spPr>
          <a:xfrm>
            <a:off x="9496425" y="1300727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21053C-D9FE-4B02-ACC7-68D4547BC1C4}"/>
              </a:ext>
            </a:extLst>
          </p:cNvPr>
          <p:cNvSpPr txBox="1"/>
          <p:nvPr/>
        </p:nvSpPr>
        <p:spPr>
          <a:xfrm>
            <a:off x="133350" y="4552950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xclusive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inclusive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3021C0-73EB-42D0-8CBC-C9553F3A92DE}"/>
              </a:ext>
            </a:extLst>
          </p:cNvPr>
          <p:cNvSpPr txBox="1"/>
          <p:nvPr/>
        </p:nvSpPr>
        <p:spPr>
          <a:xfrm>
            <a:off x="3028949" y="3833992"/>
            <a:ext cx="39147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mpressive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unimpressive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dirty="0"/>
              <a:t>i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901C02-FDCF-428E-B2BF-F7105CB631C8}"/>
              </a:ext>
            </a:extLst>
          </p:cNvPr>
          <p:cNvSpPr txBox="1"/>
          <p:nvPr/>
        </p:nvSpPr>
        <p:spPr>
          <a:xfrm>
            <a:off x="133350" y="2251888"/>
            <a:ext cx="26860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egative</a:t>
            </a:r>
          </a:p>
          <a:p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positive</a:t>
            </a:r>
            <a:endParaRPr kumimoji="1" lang="en-US" altLang="ja-JP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265CE-67F6-4194-8096-C24352779B85}"/>
              </a:ext>
            </a:extLst>
          </p:cNvPr>
          <p:cNvSpPr txBox="1"/>
          <p:nvPr/>
        </p:nvSpPr>
        <p:spPr>
          <a:xfrm>
            <a:off x="9429750" y="3696891"/>
            <a:ext cx="2819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xpensive</a:t>
            </a:r>
          </a:p>
          <a:p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cheap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007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209675" y="1240304"/>
            <a:ext cx="10591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6000" b="1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A4373E-71EB-4C34-BCBE-624BF38F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19" y="2314903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67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27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are building an expensive and exclusive hotel on the Greek island.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5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are building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expensive and exclusive hotel on the Greek island.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0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are building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expensive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and exclusive hotel on the Greek island.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9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are building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expensive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+mj-cs"/>
              </a:rPr>
              <a:t>and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exclusive hotel on the Greek island.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95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are building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expensive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+mj-cs"/>
              </a:rPr>
              <a:t>and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exclusive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hotel on the Greek island.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1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are building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expensive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+mj-cs"/>
              </a:rPr>
              <a:t>and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exclusive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hotel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on the Greek island.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9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are building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expensive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+mj-cs"/>
              </a:rPr>
              <a:t>and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exclusive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hotel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on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Greek island.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8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are building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expensive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+mj-cs"/>
              </a:rPr>
              <a:t>and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exclusive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hotel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on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Greek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island.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7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are building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expensive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+mj-cs"/>
              </a:rPr>
              <a:t>and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exclusive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hotel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on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Greek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island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7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1209675" y="1240304"/>
            <a:ext cx="10591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good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</a:p>
          <a:p>
            <a:endParaRPr kumimoji="1"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better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This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is the </a:t>
            </a:r>
            <a:r>
              <a:rPr lang="en-US" altLang="ja-JP" sz="6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best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book.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9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836676" y="907420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dirty="0">
                <a:solidFill>
                  <a:srgbClr val="FF99FF"/>
                </a:solidFill>
                <a:latin typeface="Abadi" panose="020B0604020104020204" pitchFamily="34" charset="0"/>
                <a:ea typeface="+mj-ea"/>
                <a:cs typeface="+mj-cs"/>
              </a:rPr>
              <a:t>They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FF0000"/>
                </a:solidFill>
                <a:latin typeface="Abadi" panose="020B0604020104020204" pitchFamily="34" charset="0"/>
                <a:ea typeface="+mj-ea"/>
                <a:cs typeface="+mj-cs"/>
              </a:rPr>
              <a:t>are building 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an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expensive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7030A0"/>
                </a:solidFill>
                <a:latin typeface="Abadi" panose="020B0604020104020204" pitchFamily="34" charset="0"/>
                <a:ea typeface="+mj-ea"/>
                <a:cs typeface="+mj-cs"/>
              </a:rPr>
              <a:t>and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exclusive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hotel </a:t>
            </a:r>
            <a:r>
              <a:rPr lang="en-US" altLang="ja-JP" sz="6000" dirty="0">
                <a:solidFill>
                  <a:srgbClr val="00B050"/>
                </a:solidFill>
                <a:latin typeface="Abadi" panose="020B0604020104020204" pitchFamily="34" charset="0"/>
                <a:ea typeface="+mj-ea"/>
                <a:cs typeface="+mj-cs"/>
              </a:rPr>
              <a:t>on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the </a:t>
            </a:r>
            <a:r>
              <a:rPr lang="en-US" altLang="ja-JP" sz="60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+mj-cs"/>
              </a:rPr>
              <a:t>Greek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altLang="ja-JP" sz="6000" dirty="0">
                <a:latin typeface="Abadi" panose="020B0604020104020204" pitchFamily="34" charset="0"/>
                <a:ea typeface="+mj-ea"/>
                <a:cs typeface="+mj-cs"/>
              </a:rPr>
              <a:t>island</a:t>
            </a:r>
            <a:r>
              <a:rPr lang="en-US" altLang="ja-JP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6000" kern="1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946DD7-06A6-4D3E-BFEE-D7AE8CB07E47}"/>
              </a:ext>
            </a:extLst>
          </p:cNvPr>
          <p:cNvSpPr txBox="1"/>
          <p:nvPr/>
        </p:nvSpPr>
        <p:spPr>
          <a:xfrm>
            <a:off x="43366" y="4826606"/>
            <a:ext cx="456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Present</a:t>
            </a:r>
          </a:p>
          <a:p>
            <a:pPr algn="ctr"/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Continuous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60C115A-5F7D-4BA5-868C-E5AF58CDA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65" y="4253778"/>
            <a:ext cx="3731075" cy="246909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ED27706-6340-414B-9A20-06333DF9F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517" y="2209964"/>
            <a:ext cx="6403428" cy="42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12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358758" y="1637370"/>
            <a:ext cx="56708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34A5123-845D-441A-830A-C6DE7BBD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6358758" y="1637370"/>
            <a:ext cx="56708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That rhinoceros is truly impressive.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34A5123-845D-441A-830A-C6DE7BBD7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91842"/>
      </p:ext>
    </p:extLst>
  </p:cSld>
  <p:clrMapOvr>
    <a:masterClrMapping/>
  </p:clrMapOvr>
  <p:transition spd="slow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297227" y="1752984"/>
            <a:ext cx="457778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29C288-7610-4F40-94C3-1DDA7CF9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53" y="771987"/>
            <a:ext cx="3827776" cy="618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297227" y="1752984"/>
            <a:ext cx="457778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She wore expensive pearl earrings.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29C288-7610-4F40-94C3-1DDA7CF9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53" y="771987"/>
            <a:ext cx="3827776" cy="618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005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911561" y="2963141"/>
            <a:ext cx="59509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8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4A4870-79E6-44DC-B018-F0422939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2" y="625683"/>
            <a:ext cx="6521177" cy="571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911561" y="2963141"/>
            <a:ext cx="595095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latin typeface="+mj-lt"/>
                <a:ea typeface="+mj-ea"/>
                <a:cs typeface="+mj-cs"/>
              </a:rPr>
              <a:t>“What is an adjective?” asked </a:t>
            </a:r>
            <a:r>
              <a:rPr kumimoji="1" lang="en-US" altLang="ja-JP" sz="8000" b="1">
                <a:latin typeface="+mj-lt"/>
                <a:ea typeface="+mj-ea"/>
                <a:cs typeface="+mj-cs"/>
              </a:rPr>
              <a:t>the teacher.</a:t>
            </a:r>
            <a:endParaRPr kumimoji="1" lang="en-US" altLang="ja-JP" sz="8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4A4870-79E6-44DC-B018-F0422939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2" y="625683"/>
            <a:ext cx="6521177" cy="571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9967351"/>
      </p:ext>
    </p:extLst>
  </p:cSld>
  <p:clrMapOvr>
    <a:masterClrMapping/>
  </p:clrMapOvr>
  <p:transition spd="slow">
    <p:comb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343228" y="874455"/>
            <a:ext cx="11505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expecting </a:t>
            </a:r>
            <a:r>
              <a:rPr kumimoji="1" lang="en-US" altLang="ja-JP" sz="4400" b="1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weather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36CA64-C50F-45F6-A28B-922A95E5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003" y="2095450"/>
            <a:ext cx="5170769" cy="476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64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ABFD9-ED6A-490F-96BC-575935E46F6B}"/>
              </a:ext>
            </a:extLst>
          </p:cNvPr>
          <p:cNvSpPr txBox="1"/>
          <p:nvPr/>
        </p:nvSpPr>
        <p:spPr>
          <a:xfrm>
            <a:off x="343228" y="874455"/>
            <a:ext cx="115055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expecting </a:t>
            </a:r>
            <a:r>
              <a:rPr kumimoji="1" lang="en-US" altLang="ja-JP" sz="4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weather 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expecting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weather tomorrow.</a:t>
            </a:r>
          </a:p>
          <a:p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 are expecting the </a:t>
            </a:r>
            <a:r>
              <a:rPr lang="en-US" altLang="ja-JP" sz="4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worst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weather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tomorrow.</a:t>
            </a:r>
          </a:p>
        </p:txBody>
      </p:sp>
    </p:spTree>
    <p:extLst>
      <p:ext uri="{BB962C8B-B14F-4D97-AF65-F5344CB8AC3E}">
        <p14:creationId xmlns:p14="http://schemas.microsoft.com/office/powerpoint/2010/main" val="411969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7041856" y="1276350"/>
            <a:ext cx="4036334" cy="422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Revise schwa.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51CB24-7571-449F-9ED5-8BA6623C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9" r="4619" b="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1EC03E-581A-C622-F4E0-849F9EE2F9D7}"/>
              </a:ext>
            </a:extLst>
          </p:cNvPr>
          <p:cNvSpPr txBox="1"/>
          <p:nvPr/>
        </p:nvSpPr>
        <p:spPr>
          <a:xfrm>
            <a:off x="762000" y="1552575"/>
            <a:ext cx="1019175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mag</a:t>
            </a:r>
            <a:r>
              <a:rPr kumimoji="1"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zine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carr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ccess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stand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mot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</a:p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int</a:t>
            </a:r>
            <a:r>
              <a:rPr lang="en-US" altLang="ja-JP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rupt</a:t>
            </a:r>
          </a:p>
          <a:p>
            <a:pPr algn="ctr"/>
            <a:endParaRPr lang="en-US" altLang="ja-JP" sz="4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563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40AE71-7214-4AA3-9ACA-E1CB2D059097}"/>
              </a:ext>
            </a:extLst>
          </p:cNvPr>
          <p:cNvSpPr txBox="1"/>
          <p:nvPr/>
        </p:nvSpPr>
        <p:spPr>
          <a:xfrm>
            <a:off x="1732565" y="560011"/>
            <a:ext cx="3791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fest</a:t>
            </a:r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ive</a:t>
            </a:r>
            <a:endParaRPr kumimoji="1" lang="en-US" altLang="ja-JP" sz="8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8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iv</a:t>
            </a:r>
            <a:r>
              <a:rPr lang="en-US" altLang="ja-JP" sz="8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8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3BAA18-F125-43CD-A5C8-BC742326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3371850"/>
            <a:ext cx="6667500" cy="34861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9080045-3BE5-439A-A71F-3B0B99077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23727">
            <a:off x="7570834" y="396803"/>
            <a:ext cx="3733800" cy="32385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002E79-3746-4B0E-9127-B1CA825FC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19" y="3286453"/>
            <a:ext cx="3733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0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528</Words>
  <Application>Microsoft Office PowerPoint</Application>
  <PresentationFormat>ワイド画面</PresentationFormat>
  <Paragraphs>241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8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Open Sans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30</cp:revision>
  <cp:lastPrinted>2023-02-11T06:32:35Z</cp:lastPrinted>
  <dcterms:created xsi:type="dcterms:W3CDTF">2020-10-31T02:23:16Z</dcterms:created>
  <dcterms:modified xsi:type="dcterms:W3CDTF">2023-02-11T06:40:18Z</dcterms:modified>
</cp:coreProperties>
</file>