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8" r:id="rId2"/>
    <p:sldId id="257" r:id="rId3"/>
    <p:sldId id="866" r:id="rId4"/>
    <p:sldId id="883" r:id="rId5"/>
    <p:sldId id="882" r:id="rId6"/>
    <p:sldId id="881" r:id="rId7"/>
    <p:sldId id="880" r:id="rId8"/>
    <p:sldId id="879" r:id="rId9"/>
    <p:sldId id="878" r:id="rId10"/>
    <p:sldId id="877" r:id="rId11"/>
    <p:sldId id="876" r:id="rId12"/>
    <p:sldId id="875" r:id="rId13"/>
    <p:sldId id="874" r:id="rId14"/>
    <p:sldId id="873" r:id="rId15"/>
    <p:sldId id="872" r:id="rId16"/>
    <p:sldId id="871" r:id="rId17"/>
    <p:sldId id="870" r:id="rId18"/>
    <p:sldId id="869" r:id="rId19"/>
    <p:sldId id="868" r:id="rId20"/>
    <p:sldId id="867" r:id="rId21"/>
    <p:sldId id="277" r:id="rId22"/>
    <p:sldId id="767" r:id="rId23"/>
    <p:sldId id="819" r:id="rId24"/>
    <p:sldId id="818" r:id="rId25"/>
    <p:sldId id="817" r:id="rId26"/>
    <p:sldId id="820" r:id="rId27"/>
    <p:sldId id="823" r:id="rId28"/>
    <p:sldId id="822" r:id="rId29"/>
    <p:sldId id="821" r:id="rId30"/>
    <p:sldId id="824" r:id="rId31"/>
    <p:sldId id="826" r:id="rId32"/>
    <p:sldId id="825" r:id="rId33"/>
    <p:sldId id="827" r:id="rId34"/>
    <p:sldId id="829" r:id="rId35"/>
    <p:sldId id="828" r:id="rId36"/>
    <p:sldId id="830" r:id="rId37"/>
    <p:sldId id="832" r:id="rId38"/>
    <p:sldId id="834" r:id="rId39"/>
    <p:sldId id="833" r:id="rId40"/>
    <p:sldId id="831" r:id="rId41"/>
    <p:sldId id="835" r:id="rId42"/>
    <p:sldId id="838" r:id="rId43"/>
    <p:sldId id="837" r:id="rId44"/>
    <p:sldId id="836" r:id="rId45"/>
    <p:sldId id="375" r:id="rId46"/>
    <p:sldId id="839" r:id="rId47"/>
    <p:sldId id="840" r:id="rId48"/>
    <p:sldId id="778" r:id="rId49"/>
    <p:sldId id="841" r:id="rId50"/>
    <p:sldId id="842" r:id="rId51"/>
    <p:sldId id="843" r:id="rId52"/>
    <p:sldId id="844" r:id="rId53"/>
    <p:sldId id="845" r:id="rId54"/>
    <p:sldId id="846" r:id="rId55"/>
    <p:sldId id="847" r:id="rId56"/>
    <p:sldId id="848" r:id="rId57"/>
    <p:sldId id="849" r:id="rId58"/>
    <p:sldId id="850" r:id="rId59"/>
    <p:sldId id="851" r:id="rId60"/>
    <p:sldId id="852" r:id="rId61"/>
    <p:sldId id="853" r:id="rId62"/>
    <p:sldId id="854" r:id="rId63"/>
    <p:sldId id="391" r:id="rId64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4a-32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4" descr="dinghy  に対する画像結果">
            <a:extLst>
              <a:ext uri="{FF2B5EF4-FFF2-40B4-BE49-F238E27FC236}">
                <a16:creationId xmlns:a16="http://schemas.microsoft.com/office/drawing/2014/main" id="{3E787C17-935D-FFE6-E21B-0EC03C40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49" y="4495510"/>
            <a:ext cx="3107786" cy="207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3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pic>
        <p:nvPicPr>
          <p:cNvPr id="3" name="Picture 6" descr="ghoul に対する画像結果">
            <a:extLst>
              <a:ext uri="{FF2B5EF4-FFF2-40B4-BE49-F238E27FC236}">
                <a16:creationId xmlns:a16="http://schemas.microsoft.com/office/drawing/2014/main" id="{C78377BB-B151-951C-4CCF-0114A1C4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36" y="3937037"/>
            <a:ext cx="2203467" cy="22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9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10.aghast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8" descr="aghast に対する画像結果">
            <a:extLst>
              <a:ext uri="{FF2B5EF4-FFF2-40B4-BE49-F238E27FC236}">
                <a16:creationId xmlns:a16="http://schemas.microsoft.com/office/drawing/2014/main" id="{60EF9114-64CE-B0E7-4C50-48522353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04" y="556820"/>
            <a:ext cx="2082801" cy="21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5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10.aghast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11.gherkin</a:t>
            </a:r>
          </a:p>
          <a:p>
            <a:endParaRPr kumimoji="1" lang="ja-JP" altLang="en-US" dirty="0"/>
          </a:p>
        </p:txBody>
      </p:sp>
      <p:pic>
        <p:nvPicPr>
          <p:cNvPr id="3" name="Picture 6" descr="Gerkins に対する画像結果">
            <a:extLst>
              <a:ext uri="{FF2B5EF4-FFF2-40B4-BE49-F238E27FC236}">
                <a16:creationId xmlns:a16="http://schemas.microsoft.com/office/drawing/2014/main" id="{207E2EF9-2508-94CB-BF39-1687DE44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494" y="345449"/>
            <a:ext cx="1934635" cy="19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10.aghast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11.gherkin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12.yoghurt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1AB6BB-330E-09F5-7CA6-2DA2A921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331" y="411408"/>
            <a:ext cx="2035555" cy="2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10.aghast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11.gherkin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12.yoghurt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13.naughty</a:t>
            </a:r>
          </a:p>
          <a:p>
            <a:endParaRPr kumimoji="1" lang="ja-JP" altLang="en-US" dirty="0"/>
          </a:p>
        </p:txBody>
      </p:sp>
      <p:pic>
        <p:nvPicPr>
          <p:cNvPr id="3" name="Picture 2" descr="naughty に対する画像結果">
            <a:extLst>
              <a:ext uri="{FF2B5EF4-FFF2-40B4-BE49-F238E27FC236}">
                <a16:creationId xmlns:a16="http://schemas.microsoft.com/office/drawing/2014/main" id="{60F30042-DDA3-907A-7D7E-5D78CF3E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682" y="136525"/>
            <a:ext cx="17430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3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10.aghast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11.gherkin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12.yoghurt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13.naughty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14.fraught</a:t>
            </a:r>
          </a:p>
          <a:p>
            <a:endParaRPr kumimoji="1" lang="ja-JP" altLang="en-US" dirty="0"/>
          </a:p>
        </p:txBody>
      </p:sp>
      <p:pic>
        <p:nvPicPr>
          <p:cNvPr id="3" name="Picture 4" descr="fraught  に対する画像結果">
            <a:extLst>
              <a:ext uri="{FF2B5EF4-FFF2-40B4-BE49-F238E27FC236}">
                <a16:creationId xmlns:a16="http://schemas.microsoft.com/office/drawing/2014/main" id="{8F206F55-B495-4E6D-F240-C90E3BC7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069" y="1815551"/>
            <a:ext cx="1619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7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10.aghast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11.gherkin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12.yoghurt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13.naughty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14.fraught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15.caught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BFC020-4F68-F682-9674-FB414B4A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540" y="2052604"/>
            <a:ext cx="1185893" cy="20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10.aghast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11.gherkin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12.yoghurt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13.naughty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14.fraught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15.caught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16.daughter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3372A2-1F24-39AA-F19D-105F782B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932" y="4019740"/>
            <a:ext cx="242641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8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10.aghast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11.gherkin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12.yoghurt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13.naughty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14.fraught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15.caught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16.daughter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17.distraught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8" descr="distraught に対する画像結果">
            <a:extLst>
              <a:ext uri="{FF2B5EF4-FFF2-40B4-BE49-F238E27FC236}">
                <a16:creationId xmlns:a16="http://schemas.microsoft.com/office/drawing/2014/main" id="{EE5E07A3-F8A0-EA5B-B1F9-641EB4CC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685" y="136525"/>
            <a:ext cx="3105150" cy="206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6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16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8.di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9.ghoul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10.aghast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11.gherkin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12.yoghurt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13.naughty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14.fraught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15.caught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16.daughter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17.distraught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18.onslaught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0" descr="onslaught  child に対する画像結果">
            <a:extLst>
              <a:ext uri="{FF2B5EF4-FFF2-40B4-BE49-F238E27FC236}">
                <a16:creationId xmlns:a16="http://schemas.microsoft.com/office/drawing/2014/main" id="{91E3770C-E274-71E4-324A-67B2E480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427" y="391091"/>
            <a:ext cx="2233613" cy="1878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73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1276350"/>
            <a:ext cx="403633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C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omparative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a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Superlative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A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djectives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21092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0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21092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Comparative   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34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21092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Comparative   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9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21092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Comparative   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small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25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21092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draughty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  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F5F42-7918-4C50-8B0F-76CF5E290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757" y="1171575"/>
            <a:ext cx="7386717" cy="554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243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2109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draughty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Comparative   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F5F42-7918-4C50-8B0F-76CF5E290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1" y="146387"/>
            <a:ext cx="3652917" cy="273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843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2109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draughty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Comparative   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draught</a:t>
            </a:r>
            <a:r>
              <a:rPr lang="en-US" altLang="ja-JP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F5F42-7918-4C50-8B0F-76CF5E290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1" y="146387"/>
            <a:ext cx="3652917" cy="273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576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2109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draughty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Comparative   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draught</a:t>
            </a:r>
            <a:r>
              <a:rPr lang="en-US" altLang="ja-JP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draught</a:t>
            </a:r>
            <a:r>
              <a:rPr lang="en-US" altLang="ja-JP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iest</a:t>
            </a:r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F5F42-7918-4C50-8B0F-76CF5E290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1" y="146387"/>
            <a:ext cx="3652917" cy="273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51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2" descr="ought child に対する画像結果">
            <a:extLst>
              <a:ext uri="{FF2B5EF4-FFF2-40B4-BE49-F238E27FC236}">
                <a16:creationId xmlns:a16="http://schemas.microsoft.com/office/drawing/2014/main" id="{9979EC9B-8BB7-3612-ECD2-6ED02957C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1131207"/>
            <a:ext cx="3033469" cy="1765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49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70146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79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70146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difficult	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3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70146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difficult	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difficult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46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70146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careless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62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70146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careless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careless	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70146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careless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careless	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careless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45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357187" y="146387"/>
            <a:ext cx="1170146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lang="en-US" altLang="ja-JP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?	   			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lang="en-US" altLang="ja-JP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47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66675" y="146387"/>
            <a:ext cx="121253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ood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44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173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66675" y="146387"/>
            <a:ext cx="121253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ood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44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405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66675" y="146387"/>
            <a:ext cx="121253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ood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44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better	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				   </a:t>
            </a:r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40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better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story. </a:t>
            </a:r>
          </a:p>
        </p:txBody>
      </p:sp>
    </p:spTree>
    <p:extLst>
      <p:ext uri="{BB962C8B-B14F-4D97-AF65-F5344CB8AC3E}">
        <p14:creationId xmlns:p14="http://schemas.microsoft.com/office/powerpoint/2010/main" val="246045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endParaRPr kumimoji="1" lang="ja-JP" altLang="en-US" dirty="0"/>
          </a:p>
        </p:txBody>
      </p:sp>
      <p:pic>
        <p:nvPicPr>
          <p:cNvPr id="3" name="Picture 4" descr="buy clipart に対する画像結果">
            <a:extLst>
              <a:ext uri="{FF2B5EF4-FFF2-40B4-BE49-F238E27FC236}">
                <a16:creationId xmlns:a16="http://schemas.microsoft.com/office/drawing/2014/main" id="{85FC4064-C48C-FAD9-A0A4-4BE76975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42" y="1983184"/>
            <a:ext cx="2819400" cy="21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98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66675" y="146387"/>
            <a:ext cx="121253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ood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44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better	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				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best</a:t>
            </a:r>
          </a:p>
          <a:p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40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better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story. This is the </a:t>
            </a:r>
            <a:r>
              <a:rPr kumimoji="1" lang="en-US" altLang="ja-JP" sz="40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best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</p:txBody>
      </p:sp>
    </p:spTree>
    <p:extLst>
      <p:ext uri="{BB962C8B-B14F-4D97-AF65-F5344CB8AC3E}">
        <p14:creationId xmlns:p14="http://schemas.microsoft.com/office/powerpoint/2010/main" val="2129598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66675" y="146387"/>
            <a:ext cx="121253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44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49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66675" y="146387"/>
            <a:ext cx="121253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44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50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66675" y="146387"/>
            <a:ext cx="121253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44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worse	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				</a:t>
            </a:r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38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story. </a:t>
            </a:r>
          </a:p>
        </p:txBody>
      </p:sp>
    </p:spTree>
    <p:extLst>
      <p:ext uri="{BB962C8B-B14F-4D97-AF65-F5344CB8AC3E}">
        <p14:creationId xmlns:p14="http://schemas.microsoft.com/office/powerpoint/2010/main" val="889597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66675" y="146387"/>
            <a:ext cx="121253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endParaRPr kumimoji="1" lang="en-US" altLang="ja-JP" sz="6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44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Comparative   			Superlative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worse	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				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38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story. This is the </a:t>
            </a:r>
            <a:r>
              <a:rPr lang="en-US" altLang="ja-JP" sz="3800" b="1" u="heavy" dirty="0">
                <a:uFill>
                  <a:solidFill>
                    <a:schemeClr val="accent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story.</a:t>
            </a:r>
          </a:p>
        </p:txBody>
      </p:sp>
    </p:spTree>
    <p:extLst>
      <p:ext uri="{BB962C8B-B14F-4D97-AF65-F5344CB8AC3E}">
        <p14:creationId xmlns:p14="http://schemas.microsoft.com/office/powerpoint/2010/main" val="1952021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76200" y="4564049"/>
            <a:ext cx="8448675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Comparatives and Superlatives</a:t>
            </a: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</a:t>
            </a:r>
            <a:endParaRPr kumimoji="1" lang="en-US" altLang="ja-JP" sz="3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08235" y="103075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day.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789B73-5A9B-411E-9492-487114BE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065" y="2592469"/>
            <a:ext cx="4081869" cy="34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2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08235" y="1030754"/>
            <a:ext cx="10321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day.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better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day.</a:t>
            </a:r>
          </a:p>
        </p:txBody>
      </p:sp>
    </p:spTree>
    <p:extLst>
      <p:ext uri="{BB962C8B-B14F-4D97-AF65-F5344CB8AC3E}">
        <p14:creationId xmlns:p14="http://schemas.microsoft.com/office/powerpoint/2010/main" val="2244879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08235" y="1030754"/>
            <a:ext cx="10321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day.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better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day.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the</a:t>
            </a:r>
            <a:r>
              <a:rPr kumimoji="1"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best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day.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17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533400" y="1240304"/>
            <a:ext cx="11267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was in a </a:t>
            </a:r>
            <a:r>
              <a:rPr kumimoji="1" lang="en-US" altLang="ja-JP" sz="6000" b="1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mood.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280FCD-2923-4779-8D27-4F34C070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101" y="2575033"/>
            <a:ext cx="2555018" cy="41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endParaRPr kumimoji="1" lang="ja-JP" altLang="en-US" dirty="0"/>
          </a:p>
        </p:txBody>
      </p:sp>
      <p:pic>
        <p:nvPicPr>
          <p:cNvPr id="3" name="Picture 6" descr="brought clipart に対する画像結果">
            <a:extLst>
              <a:ext uri="{FF2B5EF4-FFF2-40B4-BE49-F238E27FC236}">
                <a16:creationId xmlns:a16="http://schemas.microsoft.com/office/drawing/2014/main" id="{F505F5D8-8EE4-2AD2-B01A-98641A67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91" y="2397754"/>
            <a:ext cx="1833325" cy="206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36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533400" y="1240304"/>
            <a:ext cx="11267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was in a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mood.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was in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mood.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was in the </a:t>
            </a:r>
            <a:r>
              <a:rPr kumimoji="1"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mood.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47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533400" y="1240304"/>
            <a:ext cx="11267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is a </a:t>
            </a:r>
            <a:r>
              <a:rPr kumimoji="1" lang="en-US" altLang="ja-JP" sz="6000" b="1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swimmer.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4DAC1E-73BA-4F59-AE3A-D26BD6F8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71" y="3189889"/>
            <a:ext cx="7567448" cy="3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533400" y="1240304"/>
            <a:ext cx="11267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is a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swimmer.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is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better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swimmer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is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best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swimmer.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91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209675" y="1240304"/>
            <a:ext cx="10591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Dad is a </a:t>
            </a:r>
            <a:r>
              <a:rPr kumimoji="1" lang="en-US" altLang="ja-JP" sz="6000" b="1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dancer.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C6B66D-8E97-48A1-9586-259BC9C88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10" y="2180895"/>
            <a:ext cx="4561490" cy="45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3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209675" y="1240304"/>
            <a:ext cx="10591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Dad is a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dancer.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Dad is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dancer.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Da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 is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dancer.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05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209675" y="1240304"/>
            <a:ext cx="10591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6000" b="1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A4373E-71EB-4C34-BCBE-624BF38F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19" y="2314903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67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209675" y="1240304"/>
            <a:ext cx="10591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better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This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is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best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9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295275" y="1240304"/>
            <a:ext cx="11505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That is a </a:t>
            </a:r>
            <a:r>
              <a:rPr kumimoji="1" lang="en-US" altLang="ja-JP" sz="6000" b="1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example.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29781B-A34B-404D-9056-5571DA4E2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193" y="2169189"/>
            <a:ext cx="5537966" cy="468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7877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295275" y="1240304"/>
            <a:ext cx="11505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That is a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example.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That is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example.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That is the </a:t>
            </a:r>
            <a:r>
              <a:rPr kumimoji="1"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example.</a:t>
            </a:r>
          </a:p>
        </p:txBody>
      </p:sp>
    </p:spTree>
    <p:extLst>
      <p:ext uri="{BB962C8B-B14F-4D97-AF65-F5344CB8AC3E}">
        <p14:creationId xmlns:p14="http://schemas.microsoft.com/office/powerpoint/2010/main" val="1809289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343228" y="874455"/>
            <a:ext cx="11505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expecting </a:t>
            </a:r>
            <a:r>
              <a:rPr kumimoji="1" lang="en-US" altLang="ja-JP" sz="4400" b="1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weather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36CA64-C50F-45F6-A28B-922A95E5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003" y="2095450"/>
            <a:ext cx="5170769" cy="476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64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endParaRPr kumimoji="1" lang="ja-JP" altLang="en-US" dirty="0"/>
          </a:p>
        </p:txBody>
      </p:sp>
      <p:pic>
        <p:nvPicPr>
          <p:cNvPr id="3" name="Picture 8" descr="fought clipart に対する画像結果">
            <a:extLst>
              <a:ext uri="{FF2B5EF4-FFF2-40B4-BE49-F238E27FC236}">
                <a16:creationId xmlns:a16="http://schemas.microsoft.com/office/drawing/2014/main" id="{EE0FA5C1-BD0D-E307-5671-B7F53A09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6" y="3099782"/>
            <a:ext cx="2197078" cy="24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401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343228" y="874455"/>
            <a:ext cx="115055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expecting </a:t>
            </a:r>
            <a:r>
              <a:rPr kumimoji="1" lang="en-US" altLang="ja-JP" sz="4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weather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expecting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weather tomorrow.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expecting the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worst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tomorrow.</a:t>
            </a:r>
          </a:p>
        </p:txBody>
      </p:sp>
    </p:spTree>
    <p:extLst>
      <p:ext uri="{BB962C8B-B14F-4D97-AF65-F5344CB8AC3E}">
        <p14:creationId xmlns:p14="http://schemas.microsoft.com/office/powerpoint/2010/main" val="41196998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343228" y="874455"/>
            <a:ext cx="11505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had a </a:t>
            </a:r>
            <a:r>
              <a:rPr kumimoji="1" lang="en-US" altLang="ja-JP" sz="4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time at the party.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2FB884-4017-4EB4-9047-96821F48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38" y="1608081"/>
            <a:ext cx="6747641" cy="50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9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343228" y="874455"/>
            <a:ext cx="11505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had a </a:t>
            </a:r>
            <a:r>
              <a:rPr kumimoji="1" lang="en-US" altLang="ja-JP" sz="4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time at the party.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had a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better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time at the party.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had the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time at the party.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19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10" descr="nought clipart に対する画像結果">
            <a:extLst>
              <a:ext uri="{FF2B5EF4-FFF2-40B4-BE49-F238E27FC236}">
                <a16:creationId xmlns:a16="http://schemas.microsoft.com/office/drawing/2014/main" id="{E2DF5E42-C899-A882-B3D1-DA3F7269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89" y="4009958"/>
            <a:ext cx="2257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5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F29096-7AA2-7ADD-775A-B3A5A59F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73" y="4049633"/>
            <a:ext cx="1576203" cy="20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2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brought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fought</a:t>
            </a:r>
          </a:p>
          <a:p>
            <a:pPr marL="342900" indent="-342900">
              <a:buAutoNum type="arabicPeriod"/>
            </a:pP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thought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ghostly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2" descr="ghostly clipart に対する画像結果">
            <a:extLst>
              <a:ext uri="{FF2B5EF4-FFF2-40B4-BE49-F238E27FC236}">
                <a16:creationId xmlns:a16="http://schemas.microsoft.com/office/drawing/2014/main" id="{AF86738D-39E7-A9A7-6B7B-E5946789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13" y="4235666"/>
            <a:ext cx="2017259" cy="20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7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926</Words>
  <Application>Microsoft Office PowerPoint</Application>
  <PresentationFormat>ワイド画面</PresentationFormat>
  <Paragraphs>375</Paragraphs>
  <Slides>63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69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</cp:revision>
  <dcterms:created xsi:type="dcterms:W3CDTF">2020-10-31T02:23:16Z</dcterms:created>
  <dcterms:modified xsi:type="dcterms:W3CDTF">2023-02-05T00:34:26Z</dcterms:modified>
</cp:coreProperties>
</file>