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8" r:id="rId2"/>
    <p:sldId id="257" r:id="rId3"/>
    <p:sldId id="810" r:id="rId4"/>
    <p:sldId id="817" r:id="rId5"/>
    <p:sldId id="816" r:id="rId6"/>
    <p:sldId id="815" r:id="rId7"/>
    <p:sldId id="814" r:id="rId8"/>
    <p:sldId id="813" r:id="rId9"/>
    <p:sldId id="812" r:id="rId10"/>
    <p:sldId id="811" r:id="rId11"/>
    <p:sldId id="809" r:id="rId12"/>
    <p:sldId id="818" r:id="rId13"/>
    <p:sldId id="808" r:id="rId14"/>
    <p:sldId id="807" r:id="rId15"/>
    <p:sldId id="806" r:id="rId16"/>
    <p:sldId id="805" r:id="rId17"/>
    <p:sldId id="804" r:id="rId18"/>
    <p:sldId id="803" r:id="rId19"/>
    <p:sldId id="802" r:id="rId20"/>
    <p:sldId id="801" r:id="rId21"/>
    <p:sldId id="277" r:id="rId22"/>
    <p:sldId id="767" r:id="rId23"/>
    <p:sldId id="768" r:id="rId24"/>
    <p:sldId id="769" r:id="rId25"/>
    <p:sldId id="770" r:id="rId26"/>
    <p:sldId id="776" r:id="rId27"/>
    <p:sldId id="771" r:id="rId28"/>
    <p:sldId id="772" r:id="rId29"/>
    <p:sldId id="773" r:id="rId30"/>
    <p:sldId id="774" r:id="rId31"/>
    <p:sldId id="775" r:id="rId32"/>
    <p:sldId id="777" r:id="rId33"/>
    <p:sldId id="375" r:id="rId34"/>
    <p:sldId id="778" r:id="rId35"/>
    <p:sldId id="779" r:id="rId36"/>
    <p:sldId id="780" r:id="rId37"/>
    <p:sldId id="781" r:id="rId38"/>
    <p:sldId id="783" r:id="rId39"/>
    <p:sldId id="782" r:id="rId40"/>
    <p:sldId id="784" r:id="rId41"/>
    <p:sldId id="785" r:id="rId42"/>
    <p:sldId id="786" r:id="rId43"/>
    <p:sldId id="787" r:id="rId44"/>
    <p:sldId id="788" r:id="rId45"/>
    <p:sldId id="789" r:id="rId46"/>
    <p:sldId id="790" r:id="rId47"/>
    <p:sldId id="791" r:id="rId48"/>
    <p:sldId id="792" r:id="rId49"/>
    <p:sldId id="793" r:id="rId50"/>
    <p:sldId id="794" r:id="rId51"/>
    <p:sldId id="795" r:id="rId52"/>
    <p:sldId id="796" r:id="rId53"/>
    <p:sldId id="797" r:id="rId54"/>
    <p:sldId id="798" r:id="rId55"/>
    <p:sldId id="391" r:id="rId56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4a-30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7.truly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Picture 8" descr="cruel clipart に対する画像結果">
            <a:extLst>
              <a:ext uri="{FF2B5EF4-FFF2-40B4-BE49-F238E27FC236}">
                <a16:creationId xmlns:a16="http://schemas.microsoft.com/office/drawing/2014/main" id="{B57BA930-4009-01BF-3328-42D8A4EA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82" y="4251984"/>
            <a:ext cx="2202753" cy="21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95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7.truly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lunar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Picture 10" descr="lunar clipart に対する画像結果">
            <a:extLst>
              <a:ext uri="{FF2B5EF4-FFF2-40B4-BE49-F238E27FC236}">
                <a16:creationId xmlns:a16="http://schemas.microsoft.com/office/drawing/2014/main" id="{46126106-A4A8-0B7F-39CA-21DA678F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74" y="4976124"/>
            <a:ext cx="1387602" cy="16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7.truly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lunar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ruby</a:t>
            </a:r>
          </a:p>
          <a:p>
            <a:endParaRPr kumimoji="1" lang="ja-JP" altLang="en-US" dirty="0"/>
          </a:p>
        </p:txBody>
      </p:sp>
      <p:pic>
        <p:nvPicPr>
          <p:cNvPr id="3" name="Picture 12" descr="ruby clipart に対する画像結果">
            <a:extLst>
              <a:ext uri="{FF2B5EF4-FFF2-40B4-BE49-F238E27FC236}">
                <a16:creationId xmlns:a16="http://schemas.microsoft.com/office/drawing/2014/main" id="{6872D14B-44A8-C597-3A5A-A75219E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71" y="408861"/>
            <a:ext cx="1146048" cy="16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78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7.truly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lunar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ruby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11.fluent</a:t>
            </a:r>
          </a:p>
          <a:p>
            <a:endParaRPr kumimoji="1" lang="ja-JP" altLang="en-US" dirty="0"/>
          </a:p>
        </p:txBody>
      </p:sp>
      <p:pic>
        <p:nvPicPr>
          <p:cNvPr id="3" name="Picture 14" descr="fluent clipart に対する画像結果">
            <a:extLst>
              <a:ext uri="{FF2B5EF4-FFF2-40B4-BE49-F238E27FC236}">
                <a16:creationId xmlns:a16="http://schemas.microsoft.com/office/drawing/2014/main" id="{DD5DBEBE-79D1-79D0-5564-A706DF95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925" y="604544"/>
            <a:ext cx="3105341" cy="20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1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7.truly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lunar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ruby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11.fluent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12.superb</a:t>
            </a:r>
          </a:p>
          <a:p>
            <a:endParaRPr kumimoji="1" lang="ja-JP" altLang="en-US" dirty="0"/>
          </a:p>
        </p:txBody>
      </p:sp>
      <p:pic>
        <p:nvPicPr>
          <p:cNvPr id="3" name="Picture 4" descr="superb clipart に対する画像結果">
            <a:extLst>
              <a:ext uri="{FF2B5EF4-FFF2-40B4-BE49-F238E27FC236}">
                <a16:creationId xmlns:a16="http://schemas.microsoft.com/office/drawing/2014/main" id="{5D362365-B9D9-CBE7-9E6D-E1B13BE1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58" y="823761"/>
            <a:ext cx="1804035" cy="220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7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7.truly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lunar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ruby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11.fluent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12.superb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13.crucial</a:t>
            </a:r>
          </a:p>
          <a:p>
            <a:endParaRPr kumimoji="1" lang="ja-JP" altLang="en-US" dirty="0"/>
          </a:p>
        </p:txBody>
      </p:sp>
      <p:pic>
        <p:nvPicPr>
          <p:cNvPr id="3" name="Picture 2" descr="crucial clipart  に対する画像結果">
            <a:extLst>
              <a:ext uri="{FF2B5EF4-FFF2-40B4-BE49-F238E27FC236}">
                <a16:creationId xmlns:a16="http://schemas.microsoft.com/office/drawing/2014/main" id="{4F8097D4-8E1C-B12E-93E3-85780E19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27" y="3429000"/>
            <a:ext cx="2736392" cy="21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7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7.truly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lunar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ruby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11.fluent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12.superb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13.crucial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14.frugal</a:t>
            </a:r>
          </a:p>
          <a:p>
            <a:endParaRPr kumimoji="1" lang="ja-JP" altLang="en-US" dirty="0"/>
          </a:p>
        </p:txBody>
      </p:sp>
      <p:pic>
        <p:nvPicPr>
          <p:cNvPr id="3" name="Picture 4" descr="frugal clipart  に対する画像結果">
            <a:extLst>
              <a:ext uri="{FF2B5EF4-FFF2-40B4-BE49-F238E27FC236}">
                <a16:creationId xmlns:a16="http://schemas.microsoft.com/office/drawing/2014/main" id="{D8A7DF26-6005-8998-3071-7777D0586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597" y="4064317"/>
            <a:ext cx="1944070" cy="17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4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7.truly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lunar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ruby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11.fluent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12.superb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13.crucial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14.frugal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15.glucose</a:t>
            </a:r>
          </a:p>
          <a:p>
            <a:endParaRPr kumimoji="1" lang="ja-JP" altLang="en-US" dirty="0"/>
          </a:p>
        </p:txBody>
      </p:sp>
      <p:pic>
        <p:nvPicPr>
          <p:cNvPr id="3" name="Picture 6" descr="glucose clipart に対する画像結果">
            <a:extLst>
              <a:ext uri="{FF2B5EF4-FFF2-40B4-BE49-F238E27FC236}">
                <a16:creationId xmlns:a16="http://schemas.microsoft.com/office/drawing/2014/main" id="{CA93FD1A-4B20-D15B-E660-619BAD3D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308" y="4299285"/>
            <a:ext cx="2597137" cy="25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9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7.truly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lunar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ruby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11.fluent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12.superb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13.crucial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14.frugal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15.glucose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16.superior</a:t>
            </a:r>
          </a:p>
          <a:p>
            <a:endParaRPr kumimoji="1" lang="ja-JP" altLang="en-US" dirty="0"/>
          </a:p>
        </p:txBody>
      </p:sp>
      <p:pic>
        <p:nvPicPr>
          <p:cNvPr id="3" name="Picture 8" descr="superior clipart に対する画像結果">
            <a:extLst>
              <a:ext uri="{FF2B5EF4-FFF2-40B4-BE49-F238E27FC236}">
                <a16:creationId xmlns:a16="http://schemas.microsoft.com/office/drawing/2014/main" id="{3EE343BB-6FA1-7301-34AE-32AC8415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5" y="3962882"/>
            <a:ext cx="23145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8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7.truly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lunar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ruby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11.fluent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12.superb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13.crucial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14.frugal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15.glucose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16.superior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17.plumage</a:t>
            </a:r>
          </a:p>
          <a:p>
            <a:endParaRPr kumimoji="1" lang="ja-JP" altLang="en-US" dirty="0"/>
          </a:p>
        </p:txBody>
      </p:sp>
      <p:pic>
        <p:nvPicPr>
          <p:cNvPr id="3" name="Picture 10" descr="plumage clipart に対する画像結果">
            <a:extLst>
              <a:ext uri="{FF2B5EF4-FFF2-40B4-BE49-F238E27FC236}">
                <a16:creationId xmlns:a16="http://schemas.microsoft.com/office/drawing/2014/main" id="{571A196B-AEB8-5741-BF93-D7451CB0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320435"/>
            <a:ext cx="27717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4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15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7.truly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lunar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ruby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11.fluent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12.superb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13.crucial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14.frugal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15.glucose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16.superior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17.plumage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18.translucent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Picture 12" descr="translucent clipart に対する画像結果">
            <a:extLst>
              <a:ext uri="{FF2B5EF4-FFF2-40B4-BE49-F238E27FC236}">
                <a16:creationId xmlns:a16="http://schemas.microsoft.com/office/drawing/2014/main" id="{19426421-7C92-9BD0-61F1-BE292ABD5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1328781"/>
            <a:ext cx="3028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87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3113415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S</a:t>
            </a: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ubject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Verb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A</a:t>
            </a:r>
            <a:r>
              <a:rPr kumimoji="1" lang="en-US" altLang="ja-JP" sz="5400" b="1">
                <a:latin typeface="+mj-lt"/>
                <a:ea typeface="+mj-ea"/>
                <a:cs typeface="+mj-cs"/>
              </a:rPr>
              <a:t>greement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0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490537" y="2413337"/>
            <a:ext cx="1121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chases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man.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0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490537" y="2413337"/>
            <a:ext cx="1121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chases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man.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23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490537" y="2413337"/>
            <a:ext cx="1121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chases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man.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6C9442D-9EFD-4599-A10B-50A8E6D56828}"/>
              </a:ext>
            </a:extLst>
          </p:cNvPr>
          <p:cNvCxnSpPr/>
          <p:nvPr/>
        </p:nvCxnSpPr>
        <p:spPr>
          <a:xfrm>
            <a:off x="3857625" y="3429000"/>
            <a:ext cx="0" cy="154305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F8CC39-1921-473B-BF06-AB63B7152836}"/>
              </a:ext>
            </a:extLst>
          </p:cNvPr>
          <p:cNvSpPr txBox="1"/>
          <p:nvPr/>
        </p:nvSpPr>
        <p:spPr>
          <a:xfrm>
            <a:off x="2123421" y="5064383"/>
            <a:ext cx="346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72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490537" y="2413337"/>
            <a:ext cx="1121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chases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6C9442D-9EFD-4599-A10B-50A8E6D56828}"/>
              </a:ext>
            </a:extLst>
          </p:cNvPr>
          <p:cNvCxnSpPr/>
          <p:nvPr/>
        </p:nvCxnSpPr>
        <p:spPr>
          <a:xfrm>
            <a:off x="3857625" y="3429000"/>
            <a:ext cx="0" cy="154305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F8CC39-1921-473B-BF06-AB63B7152836}"/>
              </a:ext>
            </a:extLst>
          </p:cNvPr>
          <p:cNvSpPr txBox="1"/>
          <p:nvPr/>
        </p:nvSpPr>
        <p:spPr>
          <a:xfrm>
            <a:off x="2123421" y="5064383"/>
            <a:ext cx="346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EA71941-688C-499E-A421-DE9456FCF85E}"/>
              </a:ext>
            </a:extLst>
          </p:cNvPr>
          <p:cNvCxnSpPr/>
          <p:nvPr/>
        </p:nvCxnSpPr>
        <p:spPr>
          <a:xfrm>
            <a:off x="9506935" y="3429000"/>
            <a:ext cx="0" cy="154305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702BE3-9CE3-4307-9690-A3BD7D4B417B}"/>
              </a:ext>
            </a:extLst>
          </p:cNvPr>
          <p:cNvSpPr txBox="1"/>
          <p:nvPr/>
        </p:nvSpPr>
        <p:spPr>
          <a:xfrm>
            <a:off x="7772731" y="5064383"/>
            <a:ext cx="346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ob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ject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28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490537" y="2413337"/>
            <a:ext cx="1121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chases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man.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76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490537" y="2413337"/>
            <a:ext cx="1121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chases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13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490537" y="2413337"/>
            <a:ext cx="1121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chases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乗算記号 2">
            <a:extLst>
              <a:ext uri="{FF2B5EF4-FFF2-40B4-BE49-F238E27FC236}">
                <a16:creationId xmlns:a16="http://schemas.microsoft.com/office/drawing/2014/main" id="{A6E66F93-2F19-4528-B553-2AA9DB7F8C62}"/>
              </a:ext>
            </a:extLst>
          </p:cNvPr>
          <p:cNvSpPr/>
          <p:nvPr/>
        </p:nvSpPr>
        <p:spPr>
          <a:xfrm>
            <a:off x="7704082" y="3058511"/>
            <a:ext cx="1051035" cy="9249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267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490537" y="2413337"/>
            <a:ext cx="1121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chases the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0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endParaRPr kumimoji="1" lang="ja-JP" altLang="en-US" dirty="0"/>
          </a:p>
        </p:txBody>
      </p:sp>
      <p:pic>
        <p:nvPicPr>
          <p:cNvPr id="3" name="Picture 2" descr="super に対する画像結果">
            <a:extLst>
              <a:ext uri="{FF2B5EF4-FFF2-40B4-BE49-F238E27FC236}">
                <a16:creationId xmlns:a16="http://schemas.microsoft.com/office/drawing/2014/main" id="{BBB2D7ED-E96D-D62C-D748-988A679CB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32" y="1244521"/>
            <a:ext cx="1584496" cy="21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49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490537" y="2413337"/>
            <a:ext cx="1121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lions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chases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men.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65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490537" y="2413337"/>
            <a:ext cx="1121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lions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chases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men.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1AF482F-0A73-4818-B606-42F2FB971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167" y="2167414"/>
            <a:ext cx="695004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9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490537" y="2413337"/>
            <a:ext cx="1121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lions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chase</a:t>
            </a:r>
            <a:r>
              <a:rPr kumimoji="1"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men.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80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2476499" y="4564049"/>
            <a:ext cx="6048376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Plural Subjects and Verbs</a:t>
            </a:r>
            <a:endParaRPr kumimoji="1" lang="en-US" altLang="ja-JP" sz="3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051035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shall buy a new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next Saturday.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17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051035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buy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 new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next Saturday.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91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buy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new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watches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next Saturday.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37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hen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lays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an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every day.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97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hen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lays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an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egg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every day.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47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hens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lay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eggs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every day.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8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endParaRPr kumimoji="1" lang="ja-JP" altLang="en-US" dirty="0"/>
          </a:p>
        </p:txBody>
      </p:sp>
      <p:pic>
        <p:nvPicPr>
          <p:cNvPr id="3" name="Picture 4" descr="ruin clipart に対する画像結果">
            <a:extLst>
              <a:ext uri="{FF2B5EF4-FFF2-40B4-BE49-F238E27FC236}">
                <a16:creationId xmlns:a16="http://schemas.microsoft.com/office/drawing/2014/main" id="{965A289D-CD3F-2887-290E-429AB384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07" y="1829183"/>
            <a:ext cx="1805221" cy="2128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03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was playing her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guitar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in the band.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30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was playing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her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guitar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in the band.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4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were playing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guitars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in the band.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89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girl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flies the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kite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after school.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78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girl </a:t>
            </a:r>
            <a:r>
              <a:rPr kumimoji="1" lang="en-US" altLang="ja-JP" sz="6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kite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after school.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girls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fly the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kites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after school.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28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fox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chases the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goose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in the farmyard.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78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fox </a:t>
            </a:r>
            <a:r>
              <a:rPr kumimoji="1" lang="en-US" altLang="ja-JP" sz="6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chases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goose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in the farmyard.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13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foxes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chase the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geese 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in the farmyard.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64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bird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built its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nest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in the spring.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4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Picture 6" descr="flu clipart に対する画像結果">
            <a:extLst>
              <a:ext uri="{FF2B5EF4-FFF2-40B4-BE49-F238E27FC236}">
                <a16:creationId xmlns:a16="http://schemas.microsoft.com/office/drawing/2014/main" id="{4C2E531D-4C4C-FD6E-6C3E-2515EC00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85" y="2606772"/>
            <a:ext cx="1929543" cy="19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3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bird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built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its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nest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in the spring.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41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1" y="2459504"/>
            <a:ext cx="10321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birds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built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nests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in the spring.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29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2" y="2459504"/>
            <a:ext cx="9369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caught a large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fish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for supper.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87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2" y="2459504"/>
            <a:ext cx="9369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caught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a large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fish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for supper.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44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555532" y="2459504"/>
            <a:ext cx="9369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caught large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fish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for supper.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744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endParaRPr kumimoji="1" lang="ja-JP" altLang="en-US" dirty="0"/>
          </a:p>
        </p:txBody>
      </p:sp>
      <p:pic>
        <p:nvPicPr>
          <p:cNvPr id="3" name="Picture 8" descr="fluid に対する画像結果">
            <a:extLst>
              <a:ext uri="{FF2B5EF4-FFF2-40B4-BE49-F238E27FC236}">
                <a16:creationId xmlns:a16="http://schemas.microsoft.com/office/drawing/2014/main" id="{55266849-68BA-DC39-3D59-03F646EED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88" y="3617460"/>
            <a:ext cx="2179892" cy="1444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8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endParaRPr kumimoji="1" lang="ja-JP" altLang="en-US" dirty="0"/>
          </a:p>
        </p:txBody>
      </p:sp>
      <p:pic>
        <p:nvPicPr>
          <p:cNvPr id="3" name="Picture 10" descr="gnu に対する画像結果">
            <a:extLst>
              <a:ext uri="{FF2B5EF4-FFF2-40B4-BE49-F238E27FC236}">
                <a16:creationId xmlns:a16="http://schemas.microsoft.com/office/drawing/2014/main" id="{E1AD2D4D-9BA5-C398-1B83-DA4E52DA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1" y="4199176"/>
            <a:ext cx="2382393" cy="1970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79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endParaRPr kumimoji="1" lang="ja-JP" altLang="en-US" dirty="0"/>
          </a:p>
        </p:txBody>
      </p:sp>
      <p:pic>
        <p:nvPicPr>
          <p:cNvPr id="3" name="Picture 12" descr="truth clipart に対する画像結果">
            <a:extLst>
              <a:ext uri="{FF2B5EF4-FFF2-40B4-BE49-F238E27FC236}">
                <a16:creationId xmlns:a16="http://schemas.microsoft.com/office/drawing/2014/main" id="{6C5EC25E-23A4-730E-69A9-B2FEDB45D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77" y="3767162"/>
            <a:ext cx="22288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5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ruin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fluid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truth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7.truly</a:t>
            </a:r>
          </a:p>
          <a:p>
            <a:endParaRPr kumimoji="1" lang="ja-JP" altLang="en-US" dirty="0"/>
          </a:p>
        </p:txBody>
      </p:sp>
      <p:pic>
        <p:nvPicPr>
          <p:cNvPr id="3" name="Picture 6" descr="truly clipart に対する画像結果">
            <a:extLst>
              <a:ext uri="{FF2B5EF4-FFF2-40B4-BE49-F238E27FC236}">
                <a16:creationId xmlns:a16="http://schemas.microsoft.com/office/drawing/2014/main" id="{DD28A298-C0A5-3C05-D70F-D4DE58A9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22" y="4111612"/>
            <a:ext cx="2220849" cy="22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6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599</Words>
  <Application>Microsoft Office PowerPoint</Application>
  <PresentationFormat>ワイド画面</PresentationFormat>
  <Paragraphs>219</Paragraphs>
  <Slides>55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1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16</cp:revision>
  <dcterms:created xsi:type="dcterms:W3CDTF">2020-10-19T06:57:00Z</dcterms:created>
  <dcterms:modified xsi:type="dcterms:W3CDTF">2023-01-21T11:10:30Z</dcterms:modified>
</cp:coreProperties>
</file>