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8" r:id="rId2"/>
    <p:sldId id="257" r:id="rId3"/>
    <p:sldId id="717" r:id="rId4"/>
    <p:sldId id="277" r:id="rId5"/>
    <p:sldId id="767" r:id="rId6"/>
    <p:sldId id="375" r:id="rId7"/>
    <p:sldId id="650" r:id="rId8"/>
    <p:sldId id="3241" r:id="rId9"/>
    <p:sldId id="317" r:id="rId10"/>
    <p:sldId id="3136" r:id="rId11"/>
    <p:sldId id="3137" r:id="rId12"/>
    <p:sldId id="3138" r:id="rId13"/>
    <p:sldId id="3236" r:id="rId14"/>
    <p:sldId id="3237" r:id="rId15"/>
    <p:sldId id="753" r:id="rId16"/>
    <p:sldId id="754" r:id="rId17"/>
    <p:sldId id="760" r:id="rId18"/>
    <p:sldId id="759" r:id="rId19"/>
    <p:sldId id="758" r:id="rId20"/>
    <p:sldId id="757" r:id="rId21"/>
    <p:sldId id="756" r:id="rId22"/>
    <p:sldId id="755" r:id="rId23"/>
    <p:sldId id="761" r:id="rId24"/>
    <p:sldId id="766" r:id="rId25"/>
    <p:sldId id="765" r:id="rId26"/>
    <p:sldId id="764" r:id="rId27"/>
    <p:sldId id="763" r:id="rId28"/>
    <p:sldId id="762" r:id="rId29"/>
    <p:sldId id="332" r:id="rId30"/>
    <p:sldId id="722" r:id="rId31"/>
    <p:sldId id="746" r:id="rId32"/>
    <p:sldId id="747" r:id="rId33"/>
    <p:sldId id="748" r:id="rId34"/>
    <p:sldId id="749" r:id="rId35"/>
    <p:sldId id="750" r:id="rId36"/>
    <p:sldId id="751" r:id="rId37"/>
    <p:sldId id="752" r:id="rId38"/>
    <p:sldId id="799" r:id="rId39"/>
    <p:sldId id="339" r:id="rId40"/>
    <p:sldId id="2802" r:id="rId41"/>
    <p:sldId id="340" r:id="rId42"/>
    <p:sldId id="3238" r:id="rId43"/>
    <p:sldId id="341" r:id="rId44"/>
    <p:sldId id="3239" r:id="rId45"/>
    <p:sldId id="342" r:id="rId46"/>
    <p:sldId id="3240" r:id="rId47"/>
    <p:sldId id="391" r:id="rId4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5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15" tIns="48007" rIns="96015" bIns="4800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15" tIns="48007" rIns="96015" bIns="48007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5" tIns="48007" rIns="96015" bIns="480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15" tIns="48007" rIns="96015" bIns="480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9011"/>
          </a:xfrm>
          <a:prstGeom prst="rect">
            <a:avLst/>
          </a:prstGeom>
        </p:spPr>
        <p:txBody>
          <a:bodyPr vert="horz" lIns="96015" tIns="48007" rIns="96015" bIns="4800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9011"/>
          </a:xfrm>
          <a:prstGeom prst="rect">
            <a:avLst/>
          </a:prstGeom>
        </p:spPr>
        <p:txBody>
          <a:bodyPr vert="horz" lIns="96015" tIns="48007" rIns="96015" bIns="48007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3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6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5.jpeg"/><Relationship Id="rId1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4a-29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per           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             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id             gn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super に対する画像結果">
            <a:extLst>
              <a:ext uri="{FF2B5EF4-FFF2-40B4-BE49-F238E27FC236}">
                <a16:creationId xmlns:a16="http://schemas.microsoft.com/office/drawing/2014/main" id="{9B7EDE7A-F844-6BFD-147C-1E028A9D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43" y="605788"/>
            <a:ext cx="1584496" cy="21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in clipart に対する画像結果">
            <a:extLst>
              <a:ext uri="{FF2B5EF4-FFF2-40B4-BE49-F238E27FC236}">
                <a16:creationId xmlns:a16="http://schemas.microsoft.com/office/drawing/2014/main" id="{9AD89856-7DC5-81A2-A02E-60B9BA28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17" y="545815"/>
            <a:ext cx="1805221" cy="2128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u clipart に対する画像結果">
            <a:extLst>
              <a:ext uri="{FF2B5EF4-FFF2-40B4-BE49-F238E27FC236}">
                <a16:creationId xmlns:a16="http://schemas.microsoft.com/office/drawing/2014/main" id="{204E9A11-CB77-50E3-DC64-F951120AD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8" y="633593"/>
            <a:ext cx="1929543" cy="19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uid に対する画像結果">
            <a:extLst>
              <a:ext uri="{FF2B5EF4-FFF2-40B4-BE49-F238E27FC236}">
                <a16:creationId xmlns:a16="http://schemas.microsoft.com/office/drawing/2014/main" id="{0ED875A6-06A3-8BF0-2F03-2678D9D7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83" y="4211018"/>
            <a:ext cx="2179892" cy="1444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nu に対する画像結果">
            <a:extLst>
              <a:ext uri="{FF2B5EF4-FFF2-40B4-BE49-F238E27FC236}">
                <a16:creationId xmlns:a16="http://schemas.microsoft.com/office/drawing/2014/main" id="{B4494ED2-83CE-AF89-85BA-DF7E345E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7" y="3980160"/>
            <a:ext cx="2382393" cy="1970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uth clipart に対する画像結果">
            <a:extLst>
              <a:ext uri="{FF2B5EF4-FFF2-40B4-BE49-F238E27FC236}">
                <a16:creationId xmlns:a16="http://schemas.microsoft.com/office/drawing/2014/main" id="{256F67CD-DC40-E891-799B-0B3B4622B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8" y="3526530"/>
            <a:ext cx="22288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ly            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             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nar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by           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perb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2" name="Picture 4" descr="superb clipart に対する画像結果">
            <a:extLst>
              <a:ext uri="{FF2B5EF4-FFF2-40B4-BE49-F238E27FC236}">
                <a16:creationId xmlns:a16="http://schemas.microsoft.com/office/drawing/2014/main" id="{D18746AC-0524-D87A-3D95-DF2856B2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295" y="3599045"/>
            <a:ext cx="1804035" cy="220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uly clipart に対する画像結果">
            <a:extLst>
              <a:ext uri="{FF2B5EF4-FFF2-40B4-BE49-F238E27FC236}">
                <a16:creationId xmlns:a16="http://schemas.microsoft.com/office/drawing/2014/main" id="{FB691FE9-BFC0-0E6D-C249-21941A0B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3" y="357759"/>
            <a:ext cx="2220849" cy="22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uel clipart に対する画像結果">
            <a:extLst>
              <a:ext uri="{FF2B5EF4-FFF2-40B4-BE49-F238E27FC236}">
                <a16:creationId xmlns:a16="http://schemas.microsoft.com/office/drawing/2014/main" id="{0F11FA31-6525-B8C5-78B2-4699F28F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7" y="357759"/>
            <a:ext cx="2202753" cy="21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unar clipart に対する画像結果">
            <a:extLst>
              <a:ext uri="{FF2B5EF4-FFF2-40B4-BE49-F238E27FC236}">
                <a16:creationId xmlns:a16="http://schemas.microsoft.com/office/drawing/2014/main" id="{8040FA1D-A49E-2A3B-AF63-2D09AC00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1" y="821219"/>
            <a:ext cx="1387602" cy="16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uby clipart に対する画像結果">
            <a:extLst>
              <a:ext uri="{FF2B5EF4-FFF2-40B4-BE49-F238E27FC236}">
                <a16:creationId xmlns:a16="http://schemas.microsoft.com/office/drawing/2014/main" id="{3C1E46EF-B15C-BFE1-DFDD-121F46C6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0" y="4080015"/>
            <a:ext cx="1146048" cy="16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luent clipart に対する画像結果">
            <a:extLst>
              <a:ext uri="{FF2B5EF4-FFF2-40B4-BE49-F238E27FC236}">
                <a16:creationId xmlns:a16="http://schemas.microsoft.com/office/drawing/2014/main" id="{8032754C-0232-B581-2EBE-1D773A16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63" y="3877134"/>
            <a:ext cx="3105341" cy="20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8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cial         fr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gal            gl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cose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perior         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mage         transl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77590" y="4200022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098" name="Picture 2" descr="crucial clipart  に対する画像結果">
            <a:extLst>
              <a:ext uri="{FF2B5EF4-FFF2-40B4-BE49-F238E27FC236}">
                <a16:creationId xmlns:a16="http://schemas.microsoft.com/office/drawing/2014/main" id="{9C5FCE51-AB4D-8802-B70F-9FD95B10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" y="573933"/>
            <a:ext cx="2161032" cy="17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ugal clipart  に対する画像結果">
            <a:extLst>
              <a:ext uri="{FF2B5EF4-FFF2-40B4-BE49-F238E27FC236}">
                <a16:creationId xmlns:a16="http://schemas.microsoft.com/office/drawing/2014/main" id="{46B3BFB7-5C1D-1E25-033D-97ACFD94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02" y="583180"/>
            <a:ext cx="1944070" cy="17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lucose clipart に対する画像結果">
            <a:extLst>
              <a:ext uri="{FF2B5EF4-FFF2-40B4-BE49-F238E27FC236}">
                <a16:creationId xmlns:a16="http://schemas.microsoft.com/office/drawing/2014/main" id="{D2239FC0-3526-263D-D6A0-EC163B6A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692" y="596896"/>
            <a:ext cx="1944069" cy="19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uperior clipart に対する画像結果">
            <a:extLst>
              <a:ext uri="{FF2B5EF4-FFF2-40B4-BE49-F238E27FC236}">
                <a16:creationId xmlns:a16="http://schemas.microsoft.com/office/drawing/2014/main" id="{BE29D823-27D1-F8AC-2AA5-43A7D5B8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" y="3465577"/>
            <a:ext cx="23145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lumage clipart に対する画像結果">
            <a:extLst>
              <a:ext uri="{FF2B5EF4-FFF2-40B4-BE49-F238E27FC236}">
                <a16:creationId xmlns:a16="http://schemas.microsoft.com/office/drawing/2014/main" id="{366C9385-AA41-3B1D-24D8-F5A9EAD2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76" y="3384477"/>
            <a:ext cx="27717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ranslucent clipart に対する画像結果">
            <a:extLst>
              <a:ext uri="{FF2B5EF4-FFF2-40B4-BE49-F238E27FC236}">
                <a16:creationId xmlns:a16="http://schemas.microsoft.com/office/drawing/2014/main" id="{519D462F-55B4-5B38-09A1-D1AF36A0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029" y="3606760"/>
            <a:ext cx="3028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5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super に対する画像結果">
            <a:extLst>
              <a:ext uri="{FF2B5EF4-FFF2-40B4-BE49-F238E27FC236}">
                <a16:creationId xmlns:a16="http://schemas.microsoft.com/office/drawing/2014/main" id="{518532E1-D811-37A5-1207-939071C5C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27" y="140277"/>
            <a:ext cx="1016906" cy="13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uin clipart に対する画像結果">
            <a:extLst>
              <a:ext uri="{FF2B5EF4-FFF2-40B4-BE49-F238E27FC236}">
                <a16:creationId xmlns:a16="http://schemas.microsoft.com/office/drawing/2014/main" id="{1464CB4F-8089-E0F2-B7E4-689BDB99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34" y="0"/>
            <a:ext cx="1289744" cy="1520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lu clipart に対する画像結果">
            <a:extLst>
              <a:ext uri="{FF2B5EF4-FFF2-40B4-BE49-F238E27FC236}">
                <a16:creationId xmlns:a16="http://schemas.microsoft.com/office/drawing/2014/main" id="{9D26D7F1-9C90-8A15-FF77-006D2F8C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9" y="55658"/>
            <a:ext cx="1424168" cy="14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luid に対する画像結果">
            <a:extLst>
              <a:ext uri="{FF2B5EF4-FFF2-40B4-BE49-F238E27FC236}">
                <a16:creationId xmlns:a16="http://schemas.microsoft.com/office/drawing/2014/main" id="{A15A4612-5464-B983-2EF0-3CA4D9EC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067" y="111603"/>
            <a:ext cx="1774046" cy="117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gnu に対する画像結果">
            <a:extLst>
              <a:ext uri="{FF2B5EF4-FFF2-40B4-BE49-F238E27FC236}">
                <a16:creationId xmlns:a16="http://schemas.microsoft.com/office/drawing/2014/main" id="{F27E32A6-BF78-9071-7626-69160815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77" y="179833"/>
            <a:ext cx="1421317" cy="117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truth clipart に対する画像結果">
            <a:extLst>
              <a:ext uri="{FF2B5EF4-FFF2-40B4-BE49-F238E27FC236}">
                <a16:creationId xmlns:a16="http://schemas.microsoft.com/office/drawing/2014/main" id="{5B145CFA-7454-5C05-C97B-67C87E80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41" y="0"/>
            <a:ext cx="1397531" cy="161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ruly clipart に対する画像結果">
            <a:extLst>
              <a:ext uri="{FF2B5EF4-FFF2-40B4-BE49-F238E27FC236}">
                <a16:creationId xmlns:a16="http://schemas.microsoft.com/office/drawing/2014/main" id="{D86B2D31-E739-0F3D-7CD9-C4732D21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79" y="2243117"/>
            <a:ext cx="1633728" cy="16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ruel clipart に対する画像結果">
            <a:extLst>
              <a:ext uri="{FF2B5EF4-FFF2-40B4-BE49-F238E27FC236}">
                <a16:creationId xmlns:a16="http://schemas.microsoft.com/office/drawing/2014/main" id="{98CA3C6D-2331-3F05-0E59-C8B7A91D4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77" y="2177862"/>
            <a:ext cx="1547013" cy="151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lunar clipart に対する画像結果">
            <a:extLst>
              <a:ext uri="{FF2B5EF4-FFF2-40B4-BE49-F238E27FC236}">
                <a16:creationId xmlns:a16="http://schemas.microsoft.com/office/drawing/2014/main" id="{451A7B6F-7C09-A040-0620-84E835415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5" y="2219846"/>
            <a:ext cx="1133992" cy="13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ruby clipart に対する画像結果">
            <a:extLst>
              <a:ext uri="{FF2B5EF4-FFF2-40B4-BE49-F238E27FC236}">
                <a16:creationId xmlns:a16="http://schemas.microsoft.com/office/drawing/2014/main" id="{D414E290-EDA3-B70F-D242-29E55B7E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15" y="2593308"/>
            <a:ext cx="675950" cy="9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luent clipart に対する画像結果">
            <a:extLst>
              <a:ext uri="{FF2B5EF4-FFF2-40B4-BE49-F238E27FC236}">
                <a16:creationId xmlns:a16="http://schemas.microsoft.com/office/drawing/2014/main" id="{3458CF31-F381-D549-0D2D-EC8B5C94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19" y="2334707"/>
            <a:ext cx="2036822" cy="13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perb clipart に対する画像結果">
            <a:extLst>
              <a:ext uri="{FF2B5EF4-FFF2-40B4-BE49-F238E27FC236}">
                <a16:creationId xmlns:a16="http://schemas.microsoft.com/office/drawing/2014/main" id="{CCF3CCED-FDA2-6A9E-3FFF-E4EFA395E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15" y="2418960"/>
            <a:ext cx="964405" cy="11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rucial clipart  に対する画像結果">
            <a:extLst>
              <a:ext uri="{FF2B5EF4-FFF2-40B4-BE49-F238E27FC236}">
                <a16:creationId xmlns:a16="http://schemas.microsoft.com/office/drawing/2014/main" id="{8E67EFB5-E9B4-72F7-F675-36A31E49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18" y="4581745"/>
            <a:ext cx="1844040" cy="14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rugal clipart  に対する画像結果">
            <a:extLst>
              <a:ext uri="{FF2B5EF4-FFF2-40B4-BE49-F238E27FC236}">
                <a16:creationId xmlns:a16="http://schemas.microsoft.com/office/drawing/2014/main" id="{6815DA45-B5CC-9BB4-6E12-35C7EED1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12" y="4581745"/>
            <a:ext cx="1352444" cy="12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lucose clipart に対する画像結果">
            <a:extLst>
              <a:ext uri="{FF2B5EF4-FFF2-40B4-BE49-F238E27FC236}">
                <a16:creationId xmlns:a16="http://schemas.microsoft.com/office/drawing/2014/main" id="{75060340-F39F-9E7E-1547-C3701605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7" y="4565345"/>
            <a:ext cx="1537535" cy="150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superior clipart に対する画像結果">
            <a:extLst>
              <a:ext uri="{FF2B5EF4-FFF2-40B4-BE49-F238E27FC236}">
                <a16:creationId xmlns:a16="http://schemas.microsoft.com/office/drawing/2014/main" id="{97BF0D2E-3431-0A84-5E36-B1449920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95" y="4523759"/>
            <a:ext cx="1484443" cy="164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plumage clipart に対する画像結果">
            <a:extLst>
              <a:ext uri="{FF2B5EF4-FFF2-40B4-BE49-F238E27FC236}">
                <a16:creationId xmlns:a16="http://schemas.microsoft.com/office/drawing/2014/main" id="{B667CAAA-F954-73AF-1336-0D4901FD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86" y="4672213"/>
            <a:ext cx="1652472" cy="15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translucent clipart に対する画像結果">
            <a:extLst>
              <a:ext uri="{FF2B5EF4-FFF2-40B4-BE49-F238E27FC236}">
                <a16:creationId xmlns:a16="http://schemas.microsoft.com/office/drawing/2014/main" id="{239B24F6-37C0-D0E1-4812-BC562CBF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90" y="4792199"/>
            <a:ext cx="1464638" cy="11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3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81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180976" y="152400"/>
            <a:ext cx="6248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b="1" dirty="0"/>
              <a:t>(very good)</a:t>
            </a:r>
          </a:p>
          <a:p>
            <a:pPr algn="r"/>
            <a:r>
              <a:rPr lang="en-US" altLang="ja-JP" sz="3600" b="1" dirty="0"/>
              <a:t>(extremely good)</a:t>
            </a:r>
          </a:p>
          <a:p>
            <a:pPr algn="r"/>
            <a:r>
              <a:rPr kumimoji="1" lang="en-US" altLang="ja-JP" sz="3600" b="1" dirty="0"/>
              <a:t>(deliberately unkind)</a:t>
            </a:r>
          </a:p>
          <a:p>
            <a:pPr algn="r"/>
            <a:r>
              <a:rPr lang="en-US" altLang="ja-JP" sz="3600" b="1" dirty="0"/>
              <a:t>(the feathers on a bird)</a:t>
            </a:r>
          </a:p>
          <a:p>
            <a:pPr algn="r"/>
            <a:r>
              <a:rPr kumimoji="1" lang="en-US" altLang="ja-JP" sz="3600" b="1" dirty="0"/>
              <a:t>(a nasty, cold-like illness)</a:t>
            </a:r>
          </a:p>
          <a:p>
            <a:pPr algn="r"/>
            <a:r>
              <a:rPr lang="en-US" altLang="ja-JP" sz="3600" b="1" dirty="0"/>
              <a:t>(relating to the moon)</a:t>
            </a:r>
          </a:p>
          <a:p>
            <a:pPr algn="r"/>
            <a:r>
              <a:rPr kumimoji="1" lang="en-US" altLang="ja-JP" sz="3600" b="1" dirty="0"/>
              <a:t>(excellent or better than)</a:t>
            </a:r>
          </a:p>
          <a:p>
            <a:pPr algn="r"/>
            <a:r>
              <a:rPr lang="en-US" altLang="ja-JP" sz="3600" b="1" dirty="0"/>
              <a:t>(to spoil or destroy)</a:t>
            </a:r>
          </a:p>
          <a:p>
            <a:pPr algn="r"/>
            <a:r>
              <a:rPr kumimoji="1" lang="en-US" altLang="ja-JP" sz="3600" b="1" dirty="0"/>
              <a:t>(a dark red jewel)</a:t>
            </a:r>
          </a:p>
          <a:p>
            <a:pPr algn="r"/>
            <a:r>
              <a:rPr lang="en-US" altLang="ja-JP" sz="3600" b="1" dirty="0"/>
              <a:t>(the opposite of a lie)</a:t>
            </a:r>
          </a:p>
          <a:p>
            <a:pPr algn="r"/>
            <a:r>
              <a:rPr kumimoji="1" lang="en-US" altLang="ja-JP" sz="3600" b="1" dirty="0"/>
              <a:t>(a natural form of sugar)</a:t>
            </a:r>
          </a:p>
          <a:p>
            <a:pPr algn="r"/>
            <a:r>
              <a:rPr lang="en-US" altLang="ja-JP" sz="3600" b="1" dirty="0"/>
              <a:t>(letting light pass through)</a:t>
            </a:r>
            <a:endParaRPr kumimoji="1" lang="ja-JP" altLang="en-US" sz="36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4AE379-C329-4547-BE27-F5E395978D31}"/>
              </a:ext>
            </a:extLst>
          </p:cNvPr>
          <p:cNvSpPr txBox="1"/>
          <p:nvPr/>
        </p:nvSpPr>
        <p:spPr>
          <a:xfrm>
            <a:off x="6638924" y="152400"/>
            <a:ext cx="55435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super</a:t>
            </a:r>
            <a:endParaRPr kumimoji="1" lang="en-US" altLang="ja-JP" sz="3600" b="1" dirty="0"/>
          </a:p>
          <a:p>
            <a:r>
              <a:rPr lang="en-US" altLang="ja-JP" sz="3600" b="1" dirty="0"/>
              <a:t>superb</a:t>
            </a:r>
          </a:p>
          <a:p>
            <a:r>
              <a:rPr kumimoji="1" lang="en-US" altLang="ja-JP" sz="3600" b="1" dirty="0"/>
              <a:t>cruel</a:t>
            </a:r>
          </a:p>
          <a:p>
            <a:r>
              <a:rPr lang="en-US" altLang="ja-JP" sz="3600" b="1" dirty="0"/>
              <a:t>plumage</a:t>
            </a:r>
          </a:p>
          <a:p>
            <a:r>
              <a:rPr kumimoji="1" lang="en-US" altLang="ja-JP" sz="3600" b="1" dirty="0"/>
              <a:t>flu</a:t>
            </a:r>
          </a:p>
          <a:p>
            <a:r>
              <a:rPr lang="en-US" altLang="ja-JP" sz="3600" b="1" dirty="0"/>
              <a:t>lunar</a:t>
            </a:r>
          </a:p>
          <a:p>
            <a:r>
              <a:rPr kumimoji="1" lang="en-US" altLang="ja-JP" sz="3600" b="1" dirty="0"/>
              <a:t>superior</a:t>
            </a:r>
          </a:p>
          <a:p>
            <a:r>
              <a:rPr lang="en-US" altLang="ja-JP" sz="3600" b="1" dirty="0"/>
              <a:t>ruin</a:t>
            </a:r>
          </a:p>
          <a:p>
            <a:r>
              <a:rPr kumimoji="1" lang="en-US" altLang="ja-JP" sz="3600" b="1" dirty="0"/>
              <a:t>ruby</a:t>
            </a:r>
          </a:p>
          <a:p>
            <a:r>
              <a:rPr lang="en-US" altLang="ja-JP" sz="3600" b="1" dirty="0"/>
              <a:t>truth</a:t>
            </a:r>
          </a:p>
          <a:p>
            <a:r>
              <a:rPr lang="en-US" altLang="ja-JP" sz="3600" b="1" dirty="0"/>
              <a:t>glucose</a:t>
            </a:r>
          </a:p>
          <a:p>
            <a:r>
              <a:rPr lang="en-US" altLang="ja-JP" sz="3600" b="1" dirty="0"/>
              <a:t>translucent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0232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33378" y="1162050"/>
            <a:ext cx="5219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w</a:t>
            </a:r>
            <a:r>
              <a:rPr kumimoji="1" lang="en-US" altLang="ja-JP" sz="5400" b="1" dirty="0"/>
              <a:t>olf</a:t>
            </a:r>
          </a:p>
          <a:p>
            <a:pPr algn="r"/>
            <a:r>
              <a:rPr lang="en-US" altLang="ja-JP" sz="5400" b="1" dirty="0"/>
              <a:t>earthquake</a:t>
            </a:r>
          </a:p>
          <a:p>
            <a:pPr algn="r"/>
            <a:r>
              <a:rPr lang="en-US" altLang="ja-JP" sz="5400" b="1" dirty="0"/>
              <a:t>s</a:t>
            </a:r>
            <a:r>
              <a:rPr kumimoji="1" lang="en-US" altLang="ja-JP" sz="5400" b="1" dirty="0"/>
              <a:t>py</a:t>
            </a:r>
          </a:p>
          <a:p>
            <a:pPr algn="r"/>
            <a:r>
              <a:rPr lang="en-US" altLang="ja-JP" sz="5400" b="1" dirty="0"/>
              <a:t>delay</a:t>
            </a:r>
          </a:p>
          <a:p>
            <a:pPr algn="r"/>
            <a:r>
              <a:rPr lang="en-US" altLang="ja-JP" sz="5400" b="1" dirty="0"/>
              <a:t>t</a:t>
            </a:r>
            <a:r>
              <a:rPr kumimoji="1" lang="en-US" altLang="ja-JP" sz="5400" b="1" dirty="0"/>
              <a:t>ooth</a:t>
            </a:r>
          </a:p>
          <a:p>
            <a:pPr algn="r"/>
            <a:r>
              <a:rPr lang="en-US" altLang="ja-JP" sz="5400" b="1" dirty="0"/>
              <a:t>six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0071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33378" y="1162050"/>
            <a:ext cx="5219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w</a:t>
            </a:r>
            <a:r>
              <a:rPr kumimoji="1" lang="en-US" altLang="ja-JP" sz="5400" b="1" dirty="0"/>
              <a:t>olf</a:t>
            </a:r>
          </a:p>
          <a:p>
            <a:pPr algn="r"/>
            <a:r>
              <a:rPr lang="en-US" altLang="ja-JP" sz="5400" b="1" dirty="0"/>
              <a:t>earthquake</a:t>
            </a:r>
          </a:p>
          <a:p>
            <a:pPr algn="r"/>
            <a:r>
              <a:rPr lang="en-US" altLang="ja-JP" sz="5400" b="1" dirty="0"/>
              <a:t>s</a:t>
            </a:r>
            <a:r>
              <a:rPr kumimoji="1" lang="en-US" altLang="ja-JP" sz="5400" b="1" dirty="0"/>
              <a:t>py</a:t>
            </a:r>
          </a:p>
          <a:p>
            <a:pPr algn="r"/>
            <a:r>
              <a:rPr lang="en-US" altLang="ja-JP" sz="5400" b="1" dirty="0"/>
              <a:t>delay</a:t>
            </a:r>
          </a:p>
          <a:p>
            <a:pPr algn="r"/>
            <a:r>
              <a:rPr lang="en-US" altLang="ja-JP" sz="5400" b="1" dirty="0"/>
              <a:t>t</a:t>
            </a:r>
            <a:r>
              <a:rPr kumimoji="1" lang="en-US" altLang="ja-JP" sz="5400" b="1" dirty="0"/>
              <a:t>ooth</a:t>
            </a:r>
          </a:p>
          <a:p>
            <a:pPr algn="r"/>
            <a:r>
              <a:rPr lang="en-US" altLang="ja-JP" sz="5400" b="1" dirty="0"/>
              <a:t>six</a:t>
            </a:r>
            <a:endParaRPr kumimoji="1" lang="ja-JP" altLang="en-US" sz="5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529BB1-4A51-48AE-97B3-9DA3C7D5CDC8}"/>
              </a:ext>
            </a:extLst>
          </p:cNvPr>
          <p:cNvSpPr txBox="1"/>
          <p:nvPr/>
        </p:nvSpPr>
        <p:spPr>
          <a:xfrm>
            <a:off x="6638925" y="1162050"/>
            <a:ext cx="439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w</a:t>
            </a:r>
            <a:r>
              <a:rPr kumimoji="1" lang="en-US" altLang="ja-JP" sz="5400" b="1" dirty="0"/>
              <a:t>olves</a:t>
            </a:r>
          </a:p>
        </p:txBody>
      </p:sp>
    </p:spTree>
    <p:extLst>
      <p:ext uri="{BB962C8B-B14F-4D97-AF65-F5344CB8AC3E}">
        <p14:creationId xmlns:p14="http://schemas.microsoft.com/office/powerpoint/2010/main" val="341524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33378" y="1162050"/>
            <a:ext cx="5219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w</a:t>
            </a:r>
            <a:r>
              <a:rPr kumimoji="1" lang="en-US" altLang="ja-JP" sz="5400" b="1" dirty="0"/>
              <a:t>olf</a:t>
            </a:r>
          </a:p>
          <a:p>
            <a:pPr algn="r"/>
            <a:r>
              <a:rPr lang="en-US" altLang="ja-JP" sz="5400" b="1" dirty="0"/>
              <a:t>earthquake</a:t>
            </a:r>
          </a:p>
          <a:p>
            <a:pPr algn="r"/>
            <a:r>
              <a:rPr lang="en-US" altLang="ja-JP" sz="5400" b="1" dirty="0"/>
              <a:t>s</a:t>
            </a:r>
            <a:r>
              <a:rPr kumimoji="1" lang="en-US" altLang="ja-JP" sz="5400" b="1" dirty="0"/>
              <a:t>py</a:t>
            </a:r>
          </a:p>
          <a:p>
            <a:pPr algn="r"/>
            <a:r>
              <a:rPr lang="en-US" altLang="ja-JP" sz="5400" b="1" dirty="0"/>
              <a:t>delay</a:t>
            </a:r>
          </a:p>
          <a:p>
            <a:pPr algn="r"/>
            <a:r>
              <a:rPr lang="en-US" altLang="ja-JP" sz="5400" b="1" dirty="0"/>
              <a:t>t</a:t>
            </a:r>
            <a:r>
              <a:rPr kumimoji="1" lang="en-US" altLang="ja-JP" sz="5400" b="1" dirty="0"/>
              <a:t>ooth</a:t>
            </a:r>
          </a:p>
          <a:p>
            <a:pPr algn="r"/>
            <a:r>
              <a:rPr lang="en-US" altLang="ja-JP" sz="5400" b="1" dirty="0"/>
              <a:t>six</a:t>
            </a:r>
            <a:endParaRPr kumimoji="1" lang="ja-JP" altLang="en-US" sz="5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529BB1-4A51-48AE-97B3-9DA3C7D5CDC8}"/>
              </a:ext>
            </a:extLst>
          </p:cNvPr>
          <p:cNvSpPr txBox="1"/>
          <p:nvPr/>
        </p:nvSpPr>
        <p:spPr>
          <a:xfrm>
            <a:off x="6638925" y="1162050"/>
            <a:ext cx="4391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w</a:t>
            </a:r>
            <a:r>
              <a:rPr kumimoji="1" lang="en-US" altLang="ja-JP" sz="5400" b="1" dirty="0"/>
              <a:t>olves</a:t>
            </a:r>
          </a:p>
          <a:p>
            <a:r>
              <a:rPr lang="en-US" altLang="ja-JP" sz="5400" b="1" dirty="0"/>
              <a:t>earthquakes</a:t>
            </a:r>
          </a:p>
        </p:txBody>
      </p:sp>
    </p:spTree>
    <p:extLst>
      <p:ext uri="{BB962C8B-B14F-4D97-AF65-F5344CB8AC3E}">
        <p14:creationId xmlns:p14="http://schemas.microsoft.com/office/powerpoint/2010/main" val="223107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33378" y="1162050"/>
            <a:ext cx="5219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w</a:t>
            </a:r>
            <a:r>
              <a:rPr kumimoji="1" lang="en-US" altLang="ja-JP" sz="5400" b="1" dirty="0"/>
              <a:t>olf</a:t>
            </a:r>
          </a:p>
          <a:p>
            <a:pPr algn="r"/>
            <a:r>
              <a:rPr lang="en-US" altLang="ja-JP" sz="5400" b="1" dirty="0"/>
              <a:t>earthquake</a:t>
            </a:r>
          </a:p>
          <a:p>
            <a:pPr algn="r"/>
            <a:r>
              <a:rPr lang="en-US" altLang="ja-JP" sz="5400" b="1" dirty="0"/>
              <a:t>s</a:t>
            </a:r>
            <a:r>
              <a:rPr kumimoji="1" lang="en-US" altLang="ja-JP" sz="5400" b="1" dirty="0"/>
              <a:t>py</a:t>
            </a:r>
          </a:p>
          <a:p>
            <a:pPr algn="r"/>
            <a:r>
              <a:rPr lang="en-US" altLang="ja-JP" sz="5400" b="1" dirty="0"/>
              <a:t>delay</a:t>
            </a:r>
          </a:p>
          <a:p>
            <a:pPr algn="r"/>
            <a:r>
              <a:rPr lang="en-US" altLang="ja-JP" sz="5400" b="1" dirty="0"/>
              <a:t>t</a:t>
            </a:r>
            <a:r>
              <a:rPr kumimoji="1" lang="en-US" altLang="ja-JP" sz="5400" b="1" dirty="0"/>
              <a:t>ooth</a:t>
            </a:r>
          </a:p>
          <a:p>
            <a:pPr algn="r"/>
            <a:r>
              <a:rPr lang="en-US" altLang="ja-JP" sz="5400" b="1" dirty="0"/>
              <a:t>six</a:t>
            </a:r>
            <a:endParaRPr kumimoji="1" lang="ja-JP" altLang="en-US" sz="5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529BB1-4A51-48AE-97B3-9DA3C7D5CDC8}"/>
              </a:ext>
            </a:extLst>
          </p:cNvPr>
          <p:cNvSpPr txBox="1"/>
          <p:nvPr/>
        </p:nvSpPr>
        <p:spPr>
          <a:xfrm>
            <a:off x="6638925" y="1162050"/>
            <a:ext cx="4391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w</a:t>
            </a:r>
            <a:r>
              <a:rPr kumimoji="1" lang="en-US" altLang="ja-JP" sz="5400" b="1" dirty="0"/>
              <a:t>olves</a:t>
            </a:r>
          </a:p>
          <a:p>
            <a:r>
              <a:rPr lang="en-US" altLang="ja-JP" sz="5400" b="1" dirty="0"/>
              <a:t>earthquakes</a:t>
            </a:r>
          </a:p>
          <a:p>
            <a:r>
              <a:rPr lang="en-US" altLang="ja-JP" sz="5400" b="1" dirty="0"/>
              <a:t>s</a:t>
            </a:r>
            <a:r>
              <a:rPr kumimoji="1" lang="en-US" altLang="ja-JP" sz="5400" b="1" dirty="0"/>
              <a:t>pies</a:t>
            </a:r>
          </a:p>
        </p:txBody>
      </p:sp>
    </p:spTree>
    <p:extLst>
      <p:ext uri="{BB962C8B-B14F-4D97-AF65-F5344CB8AC3E}">
        <p14:creationId xmlns:p14="http://schemas.microsoft.com/office/powerpoint/2010/main" val="340881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 Homophones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33378" y="1162050"/>
            <a:ext cx="5219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w</a:t>
            </a:r>
            <a:r>
              <a:rPr kumimoji="1" lang="en-US" altLang="ja-JP" sz="5400" b="1" dirty="0"/>
              <a:t>olf</a:t>
            </a:r>
          </a:p>
          <a:p>
            <a:pPr algn="r"/>
            <a:r>
              <a:rPr lang="en-US" altLang="ja-JP" sz="5400" b="1" dirty="0"/>
              <a:t>earthquake</a:t>
            </a:r>
          </a:p>
          <a:p>
            <a:pPr algn="r"/>
            <a:r>
              <a:rPr lang="en-US" altLang="ja-JP" sz="5400" b="1" dirty="0"/>
              <a:t>s</a:t>
            </a:r>
            <a:r>
              <a:rPr kumimoji="1" lang="en-US" altLang="ja-JP" sz="5400" b="1" dirty="0"/>
              <a:t>py</a:t>
            </a:r>
          </a:p>
          <a:p>
            <a:pPr algn="r"/>
            <a:r>
              <a:rPr lang="en-US" altLang="ja-JP" sz="5400" b="1" dirty="0"/>
              <a:t>delay</a:t>
            </a:r>
          </a:p>
          <a:p>
            <a:pPr algn="r"/>
            <a:r>
              <a:rPr lang="en-US" altLang="ja-JP" sz="5400" b="1" dirty="0"/>
              <a:t>t</a:t>
            </a:r>
            <a:r>
              <a:rPr kumimoji="1" lang="en-US" altLang="ja-JP" sz="5400" b="1" dirty="0"/>
              <a:t>ooth</a:t>
            </a:r>
          </a:p>
          <a:p>
            <a:pPr algn="r"/>
            <a:r>
              <a:rPr lang="en-US" altLang="ja-JP" sz="5400" b="1" dirty="0"/>
              <a:t>six</a:t>
            </a:r>
            <a:endParaRPr kumimoji="1" lang="ja-JP" altLang="en-US" sz="5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529BB1-4A51-48AE-97B3-9DA3C7D5CDC8}"/>
              </a:ext>
            </a:extLst>
          </p:cNvPr>
          <p:cNvSpPr txBox="1"/>
          <p:nvPr/>
        </p:nvSpPr>
        <p:spPr>
          <a:xfrm>
            <a:off x="6638925" y="1162050"/>
            <a:ext cx="4391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w</a:t>
            </a:r>
            <a:r>
              <a:rPr kumimoji="1" lang="en-US" altLang="ja-JP" sz="5400" b="1" dirty="0"/>
              <a:t>olves</a:t>
            </a:r>
          </a:p>
          <a:p>
            <a:r>
              <a:rPr lang="en-US" altLang="ja-JP" sz="5400" b="1" dirty="0"/>
              <a:t>earthquakes</a:t>
            </a:r>
          </a:p>
          <a:p>
            <a:r>
              <a:rPr lang="en-US" altLang="ja-JP" sz="5400" b="1" dirty="0"/>
              <a:t>s</a:t>
            </a:r>
            <a:r>
              <a:rPr kumimoji="1" lang="en-US" altLang="ja-JP" sz="5400" b="1" dirty="0"/>
              <a:t>pies</a:t>
            </a:r>
          </a:p>
          <a:p>
            <a:r>
              <a:rPr lang="en-US" altLang="ja-JP" sz="5400" b="1" dirty="0"/>
              <a:t>delays</a:t>
            </a:r>
          </a:p>
        </p:txBody>
      </p:sp>
    </p:spTree>
    <p:extLst>
      <p:ext uri="{BB962C8B-B14F-4D97-AF65-F5344CB8AC3E}">
        <p14:creationId xmlns:p14="http://schemas.microsoft.com/office/powerpoint/2010/main" val="89733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33378" y="1162050"/>
            <a:ext cx="5219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w</a:t>
            </a:r>
            <a:r>
              <a:rPr kumimoji="1" lang="en-US" altLang="ja-JP" sz="5400" b="1" dirty="0"/>
              <a:t>olf</a:t>
            </a:r>
          </a:p>
          <a:p>
            <a:pPr algn="r"/>
            <a:r>
              <a:rPr lang="en-US" altLang="ja-JP" sz="5400" b="1" dirty="0"/>
              <a:t>earthquake</a:t>
            </a:r>
          </a:p>
          <a:p>
            <a:pPr algn="r"/>
            <a:r>
              <a:rPr lang="en-US" altLang="ja-JP" sz="5400" b="1" dirty="0"/>
              <a:t>s</a:t>
            </a:r>
            <a:r>
              <a:rPr kumimoji="1" lang="en-US" altLang="ja-JP" sz="5400" b="1" dirty="0"/>
              <a:t>py</a:t>
            </a:r>
          </a:p>
          <a:p>
            <a:pPr algn="r"/>
            <a:r>
              <a:rPr lang="en-US" altLang="ja-JP" sz="5400" b="1" dirty="0"/>
              <a:t>delay</a:t>
            </a:r>
          </a:p>
          <a:p>
            <a:pPr algn="r"/>
            <a:r>
              <a:rPr lang="en-US" altLang="ja-JP" sz="5400" b="1" dirty="0"/>
              <a:t>t</a:t>
            </a:r>
            <a:r>
              <a:rPr kumimoji="1" lang="en-US" altLang="ja-JP" sz="5400" b="1" dirty="0"/>
              <a:t>ooth</a:t>
            </a:r>
          </a:p>
          <a:p>
            <a:pPr algn="r"/>
            <a:r>
              <a:rPr lang="en-US" altLang="ja-JP" sz="5400" b="1" dirty="0"/>
              <a:t>six</a:t>
            </a:r>
            <a:endParaRPr kumimoji="1" lang="ja-JP" altLang="en-US" sz="5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529BB1-4A51-48AE-97B3-9DA3C7D5CDC8}"/>
              </a:ext>
            </a:extLst>
          </p:cNvPr>
          <p:cNvSpPr txBox="1"/>
          <p:nvPr/>
        </p:nvSpPr>
        <p:spPr>
          <a:xfrm>
            <a:off x="6638925" y="1162050"/>
            <a:ext cx="43910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w</a:t>
            </a:r>
            <a:r>
              <a:rPr kumimoji="1" lang="en-US" altLang="ja-JP" sz="5400" b="1" dirty="0"/>
              <a:t>olves</a:t>
            </a:r>
          </a:p>
          <a:p>
            <a:r>
              <a:rPr lang="en-US" altLang="ja-JP" sz="5400" b="1" dirty="0"/>
              <a:t>earthquakes</a:t>
            </a:r>
          </a:p>
          <a:p>
            <a:r>
              <a:rPr lang="en-US" altLang="ja-JP" sz="5400" b="1" dirty="0"/>
              <a:t>s</a:t>
            </a:r>
            <a:r>
              <a:rPr kumimoji="1" lang="en-US" altLang="ja-JP" sz="5400" b="1" dirty="0"/>
              <a:t>pies</a:t>
            </a:r>
          </a:p>
          <a:p>
            <a:r>
              <a:rPr lang="en-US" altLang="ja-JP" sz="5400" b="1" dirty="0"/>
              <a:t>delays</a:t>
            </a:r>
          </a:p>
          <a:p>
            <a:r>
              <a:rPr lang="en-US" altLang="ja-JP" sz="5400" b="1" dirty="0"/>
              <a:t>tee</a:t>
            </a:r>
            <a:r>
              <a:rPr kumimoji="1" lang="en-US" altLang="ja-JP" sz="5400" b="1" dirty="0"/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2528005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33378" y="1162050"/>
            <a:ext cx="5219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w</a:t>
            </a:r>
            <a:r>
              <a:rPr kumimoji="1" lang="en-US" altLang="ja-JP" sz="5400" b="1" dirty="0"/>
              <a:t>olf</a:t>
            </a:r>
          </a:p>
          <a:p>
            <a:pPr algn="r"/>
            <a:r>
              <a:rPr lang="en-US" altLang="ja-JP" sz="5400" b="1" dirty="0"/>
              <a:t>earthquake</a:t>
            </a:r>
          </a:p>
          <a:p>
            <a:pPr algn="r"/>
            <a:r>
              <a:rPr lang="en-US" altLang="ja-JP" sz="5400" b="1" dirty="0"/>
              <a:t>s</a:t>
            </a:r>
            <a:r>
              <a:rPr kumimoji="1" lang="en-US" altLang="ja-JP" sz="5400" b="1" dirty="0"/>
              <a:t>py</a:t>
            </a:r>
          </a:p>
          <a:p>
            <a:pPr algn="r"/>
            <a:r>
              <a:rPr lang="en-US" altLang="ja-JP" sz="5400" b="1" dirty="0"/>
              <a:t>delay</a:t>
            </a:r>
          </a:p>
          <a:p>
            <a:pPr algn="r"/>
            <a:r>
              <a:rPr lang="en-US" altLang="ja-JP" sz="5400" b="1" dirty="0"/>
              <a:t>t</a:t>
            </a:r>
            <a:r>
              <a:rPr kumimoji="1" lang="en-US" altLang="ja-JP" sz="5400" b="1" dirty="0"/>
              <a:t>ooth</a:t>
            </a:r>
          </a:p>
          <a:p>
            <a:pPr algn="r"/>
            <a:r>
              <a:rPr lang="en-US" altLang="ja-JP" sz="5400" b="1" dirty="0"/>
              <a:t>six</a:t>
            </a:r>
            <a:endParaRPr kumimoji="1" lang="ja-JP" altLang="en-US" sz="5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529BB1-4A51-48AE-97B3-9DA3C7D5CDC8}"/>
              </a:ext>
            </a:extLst>
          </p:cNvPr>
          <p:cNvSpPr txBox="1"/>
          <p:nvPr/>
        </p:nvSpPr>
        <p:spPr>
          <a:xfrm>
            <a:off x="6638925" y="1162050"/>
            <a:ext cx="43910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w</a:t>
            </a:r>
            <a:r>
              <a:rPr kumimoji="1" lang="en-US" altLang="ja-JP" sz="5400" b="1" dirty="0"/>
              <a:t>olves</a:t>
            </a:r>
          </a:p>
          <a:p>
            <a:r>
              <a:rPr lang="en-US" altLang="ja-JP" sz="5400" b="1" dirty="0"/>
              <a:t>earthquakes</a:t>
            </a:r>
          </a:p>
          <a:p>
            <a:r>
              <a:rPr lang="en-US" altLang="ja-JP" sz="5400" b="1" dirty="0"/>
              <a:t>s</a:t>
            </a:r>
            <a:r>
              <a:rPr kumimoji="1" lang="en-US" altLang="ja-JP" sz="5400" b="1" dirty="0"/>
              <a:t>pies</a:t>
            </a:r>
          </a:p>
          <a:p>
            <a:r>
              <a:rPr lang="en-US" altLang="ja-JP" sz="5400" b="1" dirty="0"/>
              <a:t>delays</a:t>
            </a:r>
          </a:p>
          <a:p>
            <a:r>
              <a:rPr lang="en-US" altLang="ja-JP" sz="5400" b="1" dirty="0"/>
              <a:t>tee</a:t>
            </a:r>
            <a:r>
              <a:rPr kumimoji="1" lang="en-US" altLang="ja-JP" sz="5400" b="1" dirty="0"/>
              <a:t>th</a:t>
            </a:r>
          </a:p>
          <a:p>
            <a:r>
              <a:rPr lang="en-US" altLang="ja-JP" sz="5400" b="1" dirty="0"/>
              <a:t>sixes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4216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14325" y="620523"/>
            <a:ext cx="25812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loaf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ony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cross</a:t>
            </a:r>
          </a:p>
          <a:p>
            <a:pPr algn="r"/>
            <a:endParaRPr lang="en-US" altLang="ja-JP" sz="2800" b="1" dirty="0"/>
          </a:p>
          <a:p>
            <a:pPr algn="r"/>
            <a:r>
              <a:rPr kumimoji="1" lang="en-US" altLang="ja-JP" sz="5400" b="1" dirty="0"/>
              <a:t>fox</a:t>
            </a:r>
          </a:p>
          <a:p>
            <a:pPr algn="r"/>
            <a:endParaRPr kumimoji="1" lang="en-US" altLang="ja-JP" sz="2800" b="1" dirty="0"/>
          </a:p>
          <a:p>
            <a:pPr algn="r"/>
            <a:r>
              <a:rPr lang="en-US" altLang="ja-JP" sz="5400" b="1" dirty="0"/>
              <a:t>worm</a:t>
            </a:r>
            <a:endParaRPr kumimoji="1" lang="ja-JP" altLang="en-US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62BC06-DF66-40B9-8E5E-D0436460F75A}"/>
              </a:ext>
            </a:extLst>
          </p:cNvPr>
          <p:cNvSpPr txBox="1"/>
          <p:nvPr/>
        </p:nvSpPr>
        <p:spPr>
          <a:xfrm>
            <a:off x="3143249" y="620523"/>
            <a:ext cx="3362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b="1" dirty="0"/>
          </a:p>
          <a:p>
            <a:pPr algn="r"/>
            <a:endParaRPr lang="en-US" altLang="ja-JP" sz="2800" b="1" dirty="0"/>
          </a:p>
          <a:p>
            <a:pPr algn="r"/>
            <a:endParaRPr lang="en-US" altLang="ja-JP" sz="2800" b="1" dirty="0"/>
          </a:p>
          <a:p>
            <a:pPr algn="r"/>
            <a:endParaRPr kumimoji="1"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80750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14325" y="620523"/>
            <a:ext cx="25812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loaf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ony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cross</a:t>
            </a:r>
          </a:p>
          <a:p>
            <a:pPr algn="r"/>
            <a:endParaRPr lang="en-US" altLang="ja-JP" sz="2800" b="1" dirty="0"/>
          </a:p>
          <a:p>
            <a:pPr algn="r"/>
            <a:r>
              <a:rPr kumimoji="1" lang="en-US" altLang="ja-JP" sz="5400" b="1" dirty="0"/>
              <a:t>fox</a:t>
            </a:r>
          </a:p>
          <a:p>
            <a:pPr algn="r"/>
            <a:endParaRPr kumimoji="1" lang="en-US" altLang="ja-JP" sz="2800" b="1" dirty="0"/>
          </a:p>
          <a:p>
            <a:pPr algn="r"/>
            <a:r>
              <a:rPr lang="en-US" altLang="ja-JP" sz="5400" b="1" dirty="0"/>
              <a:t>worm</a:t>
            </a:r>
            <a:endParaRPr kumimoji="1" lang="ja-JP" altLang="en-US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62BC06-DF66-40B9-8E5E-D0436460F75A}"/>
              </a:ext>
            </a:extLst>
          </p:cNvPr>
          <p:cNvSpPr txBox="1"/>
          <p:nvPr/>
        </p:nvSpPr>
        <p:spPr>
          <a:xfrm>
            <a:off x="3143249" y="620523"/>
            <a:ext cx="33623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loaves</a:t>
            </a:r>
          </a:p>
          <a:p>
            <a:pPr algn="r"/>
            <a:endParaRPr lang="en-US" altLang="ja-JP" sz="2800" b="1" dirty="0"/>
          </a:p>
          <a:p>
            <a:pPr algn="r"/>
            <a:endParaRPr lang="en-US" altLang="ja-JP" sz="2800" b="1" dirty="0"/>
          </a:p>
          <a:p>
            <a:pPr algn="r"/>
            <a:endParaRPr lang="en-US" altLang="ja-JP" sz="2800" b="1" dirty="0"/>
          </a:p>
          <a:p>
            <a:pPr algn="r"/>
            <a:endParaRPr kumimoji="1" lang="en-US" altLang="ja-JP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65029C-3376-4C83-9361-C3A61289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183" y="1813752"/>
            <a:ext cx="6488989" cy="444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4803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14325" y="620523"/>
            <a:ext cx="25812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loaf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ony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cross</a:t>
            </a:r>
          </a:p>
          <a:p>
            <a:pPr algn="r"/>
            <a:endParaRPr lang="en-US" altLang="ja-JP" sz="2800" b="1" dirty="0"/>
          </a:p>
          <a:p>
            <a:pPr algn="r"/>
            <a:r>
              <a:rPr kumimoji="1" lang="en-US" altLang="ja-JP" sz="5400" b="1" dirty="0"/>
              <a:t>fox</a:t>
            </a:r>
          </a:p>
          <a:p>
            <a:pPr algn="r"/>
            <a:endParaRPr kumimoji="1" lang="en-US" altLang="ja-JP" sz="2800" b="1" dirty="0"/>
          </a:p>
          <a:p>
            <a:pPr algn="r"/>
            <a:r>
              <a:rPr lang="en-US" altLang="ja-JP" sz="5400" b="1" dirty="0"/>
              <a:t>worm</a:t>
            </a:r>
            <a:endParaRPr kumimoji="1" lang="ja-JP" altLang="en-US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62BC06-DF66-40B9-8E5E-D0436460F75A}"/>
              </a:ext>
            </a:extLst>
          </p:cNvPr>
          <p:cNvSpPr txBox="1"/>
          <p:nvPr/>
        </p:nvSpPr>
        <p:spPr>
          <a:xfrm>
            <a:off x="3143249" y="620523"/>
            <a:ext cx="33623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loaves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onies</a:t>
            </a:r>
          </a:p>
          <a:p>
            <a:pPr algn="r"/>
            <a:endParaRPr lang="en-US" altLang="ja-JP" sz="2800" b="1" dirty="0"/>
          </a:p>
          <a:p>
            <a:pPr algn="r"/>
            <a:endParaRPr lang="en-US" altLang="ja-JP" sz="2800" b="1" dirty="0"/>
          </a:p>
          <a:p>
            <a:pPr algn="r"/>
            <a:endParaRPr kumimoji="1" lang="en-US" altLang="ja-JP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C605EB-574F-440F-91D7-D7710CA49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806" y="2502978"/>
            <a:ext cx="5532219" cy="408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11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14325" y="620523"/>
            <a:ext cx="25812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loaf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ony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cross</a:t>
            </a:r>
          </a:p>
          <a:p>
            <a:pPr algn="r"/>
            <a:endParaRPr lang="en-US" altLang="ja-JP" sz="2800" b="1" dirty="0"/>
          </a:p>
          <a:p>
            <a:pPr algn="r"/>
            <a:r>
              <a:rPr kumimoji="1" lang="en-US" altLang="ja-JP" sz="5400" b="1" dirty="0"/>
              <a:t>fox</a:t>
            </a:r>
          </a:p>
          <a:p>
            <a:pPr algn="r"/>
            <a:endParaRPr kumimoji="1" lang="en-US" altLang="ja-JP" sz="2800" b="1" dirty="0"/>
          </a:p>
          <a:p>
            <a:pPr algn="r"/>
            <a:r>
              <a:rPr lang="en-US" altLang="ja-JP" sz="5400" b="1" dirty="0"/>
              <a:t>worm</a:t>
            </a:r>
            <a:endParaRPr kumimoji="1" lang="ja-JP" altLang="en-US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62BC06-DF66-40B9-8E5E-D0436460F75A}"/>
              </a:ext>
            </a:extLst>
          </p:cNvPr>
          <p:cNvSpPr txBox="1"/>
          <p:nvPr/>
        </p:nvSpPr>
        <p:spPr>
          <a:xfrm>
            <a:off x="3143249" y="620523"/>
            <a:ext cx="336232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loaves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onies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crosses</a:t>
            </a:r>
          </a:p>
          <a:p>
            <a:pPr algn="r"/>
            <a:endParaRPr lang="en-US" altLang="ja-JP" sz="2800" b="1" dirty="0"/>
          </a:p>
          <a:p>
            <a:pPr algn="r"/>
            <a:endParaRPr kumimoji="1" lang="en-US" altLang="ja-JP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EAA647-81C3-4419-9E66-717A11CD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083676"/>
            <a:ext cx="4428468" cy="442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668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14325" y="620523"/>
            <a:ext cx="25812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loaf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ony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cross</a:t>
            </a:r>
          </a:p>
          <a:p>
            <a:pPr algn="r"/>
            <a:endParaRPr lang="en-US" altLang="ja-JP" sz="2800" b="1" dirty="0"/>
          </a:p>
          <a:p>
            <a:pPr algn="r"/>
            <a:r>
              <a:rPr kumimoji="1" lang="en-US" altLang="ja-JP" sz="5400" b="1" dirty="0"/>
              <a:t>fox</a:t>
            </a:r>
          </a:p>
          <a:p>
            <a:pPr algn="r"/>
            <a:endParaRPr kumimoji="1" lang="en-US" altLang="ja-JP" sz="2800" b="1" dirty="0"/>
          </a:p>
          <a:p>
            <a:pPr algn="r"/>
            <a:r>
              <a:rPr lang="en-US" altLang="ja-JP" sz="5400" b="1" dirty="0"/>
              <a:t>worm</a:t>
            </a:r>
            <a:endParaRPr kumimoji="1" lang="ja-JP" altLang="en-US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62BC06-DF66-40B9-8E5E-D0436460F75A}"/>
              </a:ext>
            </a:extLst>
          </p:cNvPr>
          <p:cNvSpPr txBox="1"/>
          <p:nvPr/>
        </p:nvSpPr>
        <p:spPr>
          <a:xfrm>
            <a:off x="3143249" y="620523"/>
            <a:ext cx="33623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loaves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onies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crosses</a:t>
            </a:r>
          </a:p>
          <a:p>
            <a:pPr algn="r"/>
            <a:endParaRPr lang="en-US" altLang="ja-JP" sz="2800" b="1" dirty="0"/>
          </a:p>
          <a:p>
            <a:pPr algn="r"/>
            <a:r>
              <a:rPr kumimoji="1" lang="en-US" altLang="ja-JP" sz="5400" b="1" dirty="0"/>
              <a:t>foxes</a:t>
            </a:r>
          </a:p>
          <a:p>
            <a:pPr algn="r"/>
            <a:endParaRPr kumimoji="1" lang="en-US" altLang="ja-JP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E06D0D-5367-4338-98F2-CB51E8C97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140" y="3221925"/>
            <a:ext cx="4951029" cy="352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905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EE756-4C72-41A7-AD97-07B64C217EE6}"/>
              </a:ext>
            </a:extLst>
          </p:cNvPr>
          <p:cNvSpPr txBox="1"/>
          <p:nvPr/>
        </p:nvSpPr>
        <p:spPr>
          <a:xfrm>
            <a:off x="314325" y="620523"/>
            <a:ext cx="25812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loaf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ony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cross</a:t>
            </a:r>
          </a:p>
          <a:p>
            <a:pPr algn="r"/>
            <a:endParaRPr lang="en-US" altLang="ja-JP" sz="2800" b="1" dirty="0"/>
          </a:p>
          <a:p>
            <a:pPr algn="r"/>
            <a:r>
              <a:rPr kumimoji="1" lang="en-US" altLang="ja-JP" sz="5400" b="1" dirty="0"/>
              <a:t>fox</a:t>
            </a:r>
          </a:p>
          <a:p>
            <a:pPr algn="r"/>
            <a:endParaRPr kumimoji="1" lang="en-US" altLang="ja-JP" sz="2800" b="1" dirty="0"/>
          </a:p>
          <a:p>
            <a:pPr algn="r"/>
            <a:r>
              <a:rPr lang="en-US" altLang="ja-JP" sz="5400" b="1" dirty="0"/>
              <a:t>worm</a:t>
            </a:r>
            <a:endParaRPr kumimoji="1" lang="ja-JP" altLang="en-US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62BC06-DF66-40B9-8E5E-D0436460F75A}"/>
              </a:ext>
            </a:extLst>
          </p:cNvPr>
          <p:cNvSpPr txBox="1"/>
          <p:nvPr/>
        </p:nvSpPr>
        <p:spPr>
          <a:xfrm>
            <a:off x="3143249" y="620523"/>
            <a:ext cx="336232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b="1" dirty="0"/>
              <a:t>loaves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p</a:t>
            </a:r>
            <a:r>
              <a:rPr kumimoji="1" lang="en-US" altLang="ja-JP" sz="5400" b="1" dirty="0"/>
              <a:t>onies</a:t>
            </a:r>
          </a:p>
          <a:p>
            <a:pPr algn="r"/>
            <a:endParaRPr lang="en-US" altLang="ja-JP" sz="2800" b="1" dirty="0"/>
          </a:p>
          <a:p>
            <a:pPr algn="r"/>
            <a:r>
              <a:rPr lang="en-US" altLang="ja-JP" sz="5400" b="1" dirty="0"/>
              <a:t>crosses</a:t>
            </a:r>
          </a:p>
          <a:p>
            <a:pPr algn="r"/>
            <a:endParaRPr lang="en-US" altLang="ja-JP" sz="2800" b="1" dirty="0"/>
          </a:p>
          <a:p>
            <a:pPr algn="r"/>
            <a:r>
              <a:rPr kumimoji="1" lang="en-US" altLang="ja-JP" sz="5400" b="1" dirty="0"/>
              <a:t>foxes</a:t>
            </a:r>
          </a:p>
          <a:p>
            <a:pPr algn="r"/>
            <a:endParaRPr kumimoji="1" lang="en-US" altLang="ja-JP" sz="2800" b="1" dirty="0"/>
          </a:p>
          <a:p>
            <a:pPr algn="r"/>
            <a:r>
              <a:rPr lang="en-US" altLang="ja-JP" sz="5400" b="1" dirty="0"/>
              <a:t>worms</a:t>
            </a:r>
            <a:endParaRPr kumimoji="1" lang="ja-JP" altLang="en-US" sz="54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A8E3FE-60E0-48C5-8BB7-D77B250A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525" y="1864868"/>
            <a:ext cx="4382814" cy="39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590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Look at this book.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still in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original cover.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70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I will be watching the lunar eclipse in July.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F4159-27BC-4AF9-8638-18CA9113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314450"/>
            <a:ext cx="4781550" cy="489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I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will be watching the lunar eclipse in July.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F4159-27BC-4AF9-8638-18CA9113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314450"/>
            <a:ext cx="4781550" cy="489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1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I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watching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lunar eclipse in July.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F4159-27BC-4AF9-8638-18CA9113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314450"/>
            <a:ext cx="4781550" cy="489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2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I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watching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lunar eclipse in July.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F4159-27BC-4AF9-8638-18CA9113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314450"/>
            <a:ext cx="4781550" cy="489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7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I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watching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lunar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eclipse in July.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F4159-27BC-4AF9-8638-18CA9113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314450"/>
            <a:ext cx="4781550" cy="489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5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I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watching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lunar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eclipse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in July.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F4159-27BC-4AF9-8638-18CA9113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314450"/>
            <a:ext cx="4781550" cy="489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7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I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watching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lunar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eclipse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July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F4159-27BC-4AF9-8638-18CA9113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314450"/>
            <a:ext cx="4781550" cy="489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6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I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watching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lunar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eclipse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July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F4159-27BC-4AF9-8638-18CA9113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314450"/>
            <a:ext cx="4781550" cy="489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29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I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watching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lunar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eclipse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July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F4159-27BC-4AF9-8638-18CA9113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314450"/>
            <a:ext cx="4781550" cy="489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CC1ACE-1C7A-4029-815E-FCA6D1C17DE9}"/>
              </a:ext>
            </a:extLst>
          </p:cNvPr>
          <p:cNvSpPr txBox="1"/>
          <p:nvPr/>
        </p:nvSpPr>
        <p:spPr>
          <a:xfrm>
            <a:off x="1390650" y="4881233"/>
            <a:ext cx="456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uture </a:t>
            </a:r>
          </a:p>
          <a:p>
            <a:pPr algn="ctr"/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continuous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3850865-6F88-428C-9583-13238E3E66F1}"/>
              </a:ext>
            </a:extLst>
          </p:cNvPr>
          <p:cNvSpPr/>
          <p:nvPr/>
        </p:nvSpPr>
        <p:spPr>
          <a:xfrm>
            <a:off x="1924050" y="4350078"/>
            <a:ext cx="3676650" cy="241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80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311341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Schwa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9A0D81-5FA5-4D00-91B3-169D2D09E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9A0D81-5FA5-4D00-91B3-169D2D09E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Does the bird have bluish plumage?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88799"/>
      </p:ext>
    </p:extLst>
  </p:cSld>
  <p:clrMapOvr>
    <a:masterClrMapping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35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37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096000" y="1954924"/>
            <a:ext cx="6095998" cy="3714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7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E341AD-C5C7-439F-A45C-84F4A9000B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1" b="26639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35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37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096000" y="1954924"/>
            <a:ext cx="6095998" cy="37143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1400" b="1" dirty="0">
                <a:solidFill>
                  <a:srgbClr val="0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“I want the truth,” said the policeman sternly.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7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E341AD-C5C7-439F-A45C-84F4A9000B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1" b="26639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2537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28663" y="1422400"/>
            <a:ext cx="450555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F73C7FF-2FA1-4241-96DA-A6EF0413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778" y="2663211"/>
            <a:ext cx="2436175" cy="34081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98D2B8A-6F52-4A91-99F0-9F3DFEA86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93" y="1021941"/>
            <a:ext cx="3105975" cy="19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28663" y="1422400"/>
            <a:ext cx="450555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They had heard he was fluent in Spanish.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F73C7FF-2FA1-4241-96DA-A6EF0413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778" y="2663211"/>
            <a:ext cx="2436175" cy="34081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98D2B8A-6F52-4A91-99F0-9F3DFEA86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93" y="1021941"/>
            <a:ext cx="3105975" cy="19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7427"/>
      </p:ext>
    </p:extLst>
  </p:cSld>
  <p:clrMapOvr>
    <a:masterClrMapping/>
  </p:clrMapOvr>
  <p:transition spd="slow">
    <p:comb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705F3-044B-4CEC-A06D-671EEEB6F4FC}"/>
              </a:ext>
            </a:extLst>
          </p:cNvPr>
          <p:cNvSpPr txBox="1"/>
          <p:nvPr/>
        </p:nvSpPr>
        <p:spPr>
          <a:xfrm>
            <a:off x="636841" y="941153"/>
            <a:ext cx="11210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caref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burgl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cav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4000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2476499" y="4564049"/>
            <a:ext cx="6048376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&lt;u&gt; saying long /</a:t>
            </a:r>
            <a:r>
              <a:rPr lang="en-US" altLang="ja-JP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oo</a:t>
            </a: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</a:t>
            </a:r>
            <a:endParaRPr kumimoji="1" lang="en-US" altLang="ja-JP" sz="3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526463" y="0"/>
            <a:ext cx="849104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20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20000" b="1" dirty="0">
                <a:latin typeface="Cavolini" panose="03000502040302020204" pitchFamily="66" charset="0"/>
                <a:cs typeface="Cavolini" panose="03000502040302020204" pitchFamily="66" charset="0"/>
              </a:rPr>
              <a:t>nar</a:t>
            </a:r>
            <a:endParaRPr kumimoji="1" lang="en-US" altLang="ja-JP" sz="2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9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6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6E4003-E69C-4D4C-99FD-17C5C3D6F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028" y="3527096"/>
            <a:ext cx="3771243" cy="314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30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526463" y="0"/>
            <a:ext cx="849104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20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20000" b="1" dirty="0">
                <a:latin typeface="Cavolini" panose="03000502040302020204" pitchFamily="66" charset="0"/>
                <a:cs typeface="Cavolini" panose="03000502040302020204" pitchFamily="66" charset="0"/>
              </a:rPr>
              <a:t>nar</a:t>
            </a:r>
            <a:endParaRPr kumimoji="1" lang="en-US" altLang="ja-JP" sz="2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9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kumimoji="1" lang="en-US" altLang="ja-JP" sz="6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, fl</a:t>
            </a:r>
            <a:r>
              <a:rPr kumimoji="1" lang="en-US" altLang="ja-JP" sz="6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, r</a:t>
            </a:r>
            <a:r>
              <a:rPr kumimoji="1" lang="en-US" altLang="ja-JP" sz="6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6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 algn="ctr"/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6E4003-E69C-4D4C-99FD-17C5C3D6F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028" y="3527096"/>
            <a:ext cx="3771243" cy="314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053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479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7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&lt;u&gt;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Saying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/</a:t>
            </a:r>
            <a:r>
              <a:rPr lang="en-US" altLang="ja-JP" sz="7400" b="1" dirty="0" err="1">
                <a:latin typeface="+mj-lt"/>
                <a:ea typeface="+mj-ea"/>
                <a:cs typeface="+mj-cs"/>
              </a:rPr>
              <a:t>oo</a:t>
            </a: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489</Words>
  <Application>Microsoft Office PowerPoint</Application>
  <PresentationFormat>ワイド画面</PresentationFormat>
  <Paragraphs>264</Paragraphs>
  <Slides>47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6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17</cp:revision>
  <cp:lastPrinted>2023-01-14T06:51:36Z</cp:lastPrinted>
  <dcterms:created xsi:type="dcterms:W3CDTF">2020-10-19T06:57:00Z</dcterms:created>
  <dcterms:modified xsi:type="dcterms:W3CDTF">2023-01-29T00:25:03Z</dcterms:modified>
</cp:coreProperties>
</file>