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8" r:id="rId2"/>
    <p:sldId id="257" r:id="rId3"/>
    <p:sldId id="729" r:id="rId4"/>
    <p:sldId id="746" r:id="rId5"/>
    <p:sldId id="745" r:id="rId6"/>
    <p:sldId id="744" r:id="rId7"/>
    <p:sldId id="743" r:id="rId8"/>
    <p:sldId id="742" r:id="rId9"/>
    <p:sldId id="741" r:id="rId10"/>
    <p:sldId id="740" r:id="rId11"/>
    <p:sldId id="739" r:id="rId12"/>
    <p:sldId id="738" r:id="rId13"/>
    <p:sldId id="737" r:id="rId14"/>
    <p:sldId id="736" r:id="rId15"/>
    <p:sldId id="735" r:id="rId16"/>
    <p:sldId id="734" r:id="rId17"/>
    <p:sldId id="733" r:id="rId18"/>
    <p:sldId id="732" r:id="rId19"/>
    <p:sldId id="731" r:id="rId20"/>
    <p:sldId id="730" r:id="rId21"/>
    <p:sldId id="683" r:id="rId22"/>
    <p:sldId id="684" r:id="rId23"/>
    <p:sldId id="685" r:id="rId24"/>
    <p:sldId id="277" r:id="rId25"/>
    <p:sldId id="686" r:id="rId26"/>
    <p:sldId id="687" r:id="rId27"/>
    <p:sldId id="688" r:id="rId28"/>
    <p:sldId id="691" r:id="rId29"/>
    <p:sldId id="690" r:id="rId30"/>
    <p:sldId id="689" r:id="rId31"/>
    <p:sldId id="693" r:id="rId32"/>
    <p:sldId id="692" r:id="rId33"/>
    <p:sldId id="694" r:id="rId34"/>
    <p:sldId id="375" r:id="rId35"/>
    <p:sldId id="695" r:id="rId36"/>
    <p:sldId id="696" r:id="rId37"/>
    <p:sldId id="697" r:id="rId38"/>
    <p:sldId id="698" r:id="rId39"/>
    <p:sldId id="699" r:id="rId40"/>
    <p:sldId id="700" r:id="rId41"/>
    <p:sldId id="701" r:id="rId42"/>
    <p:sldId id="702" r:id="rId43"/>
    <p:sldId id="703" r:id="rId44"/>
    <p:sldId id="704" r:id="rId45"/>
    <p:sldId id="705" r:id="rId46"/>
    <p:sldId id="706" r:id="rId47"/>
    <p:sldId id="707" r:id="rId48"/>
    <p:sldId id="708" r:id="rId49"/>
    <p:sldId id="709" r:id="rId50"/>
    <p:sldId id="710" r:id="rId51"/>
    <p:sldId id="711" r:id="rId52"/>
    <p:sldId id="712" r:id="rId53"/>
    <p:sldId id="713" r:id="rId54"/>
    <p:sldId id="714" r:id="rId55"/>
    <p:sldId id="716" r:id="rId56"/>
    <p:sldId id="717" r:id="rId57"/>
    <p:sldId id="718" r:id="rId58"/>
    <p:sldId id="719" r:id="rId59"/>
    <p:sldId id="747" r:id="rId60"/>
    <p:sldId id="391" r:id="rId6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4a-28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49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684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569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11.hearse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941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12.earnest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58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12.earnest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13.rehearse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276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12.earnest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13.rehearse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14.overheard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012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12.earnest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13.rehearse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14.overheard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15.researcher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404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12.earnest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13.rehearse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14.overheard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15.researcher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16.searchlight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54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12.earnest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13.rehearse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14.overheard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15.researcher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16.searchlight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17.earthworm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60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14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8.early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9.pearl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10.dearth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12.earnest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13.rehearse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14.overheard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15.researcher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16.searchlight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17.earthworm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18.earthquake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206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5DE387-D8B5-4C10-B1B7-6AE4EDCFEE12}"/>
              </a:ext>
            </a:extLst>
          </p:cNvPr>
          <p:cNvSpPr txBox="1"/>
          <p:nvPr/>
        </p:nvSpPr>
        <p:spPr>
          <a:xfrm>
            <a:off x="400050" y="371475"/>
            <a:ext cx="11325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>
                <a:latin typeface="Comic Sans MS" panose="030F0702030302020204" pitchFamily="66" charset="0"/>
              </a:rPr>
              <a:t>Here is </a:t>
            </a:r>
            <a:r>
              <a:rPr kumimoji="1" lang="en-US" altLang="ja-JP" sz="9600" u="heavy" dirty="0">
                <a:uFill>
                  <a:solidFill>
                    <a:srgbClr val="0070C0"/>
                  </a:solidFill>
                </a:uFill>
                <a:latin typeface="Comic Sans MS" panose="030F0702030302020204" pitchFamily="66" charset="0"/>
              </a:rPr>
              <a:t>my</a:t>
            </a:r>
            <a:r>
              <a:rPr kumimoji="1" lang="en-US" altLang="ja-JP" sz="9600" dirty="0">
                <a:latin typeface="Comic Sans MS" panose="030F0702030302020204" pitchFamily="66" charset="0"/>
              </a:rPr>
              <a:t> book and there is </a:t>
            </a:r>
            <a:r>
              <a:rPr kumimoji="1" lang="en-US" altLang="ja-JP" sz="9600" u="heavy" dirty="0">
                <a:uFill>
                  <a:solidFill>
                    <a:srgbClr val="FF99FF"/>
                  </a:solidFill>
                </a:uFill>
                <a:latin typeface="Comic Sans MS" panose="030F0702030302020204" pitchFamily="66" charset="0"/>
              </a:rPr>
              <a:t>yours</a:t>
            </a:r>
            <a:r>
              <a:rPr kumimoji="1" lang="en-US" altLang="ja-JP" sz="9600" dirty="0">
                <a:latin typeface="Comic Sans MS" panose="030F0702030302020204" pitchFamily="66" charset="0"/>
              </a:rPr>
              <a:t>.</a:t>
            </a:r>
            <a:endParaRPr kumimoji="1" lang="ja-JP" altLang="en-US" sz="9600" dirty="0">
              <a:latin typeface="Comic Sans MS" panose="030F070203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F861A6-5ED9-4F3D-8CA6-F475A0E2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69" y="3599793"/>
            <a:ext cx="3258207" cy="325820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BE5075E-CCC6-471C-877C-EF35EF0E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786" y="3544450"/>
            <a:ext cx="1782489" cy="137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DB08705-9634-4903-A855-B60807936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326" y="480684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552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509FB6-218C-4003-9B3B-C078826FB066}"/>
              </a:ext>
            </a:extLst>
          </p:cNvPr>
          <p:cNvSpPr txBox="1"/>
          <p:nvPr/>
        </p:nvSpPr>
        <p:spPr>
          <a:xfrm>
            <a:off x="819151" y="0"/>
            <a:ext cx="498157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possessive </a:t>
            </a:r>
          </a:p>
          <a:p>
            <a:pPr algn="ctr"/>
            <a:r>
              <a:rPr lang="en-US" altLang="ja-JP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adjectives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m</a:t>
            </a:r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y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your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his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her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its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our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your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their</a:t>
            </a:r>
            <a:endParaRPr kumimoji="1" lang="en-US" altLang="ja-JP" sz="4400" b="1" dirty="0"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0978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509FB6-218C-4003-9B3B-C078826FB066}"/>
              </a:ext>
            </a:extLst>
          </p:cNvPr>
          <p:cNvSpPr txBox="1"/>
          <p:nvPr/>
        </p:nvSpPr>
        <p:spPr>
          <a:xfrm>
            <a:off x="819151" y="0"/>
            <a:ext cx="498157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possessive </a:t>
            </a:r>
          </a:p>
          <a:p>
            <a:pPr algn="ctr"/>
            <a:r>
              <a:rPr lang="en-US" altLang="ja-JP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adjectives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m</a:t>
            </a:r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y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your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his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her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its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our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your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their</a:t>
            </a:r>
            <a:endParaRPr kumimoji="1" lang="en-US" altLang="ja-JP" sz="4400" b="1" dirty="0"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BAD3E3-4EF5-46A9-9AE9-6DABDC769F2D}"/>
              </a:ext>
            </a:extLst>
          </p:cNvPr>
          <p:cNvSpPr txBox="1"/>
          <p:nvPr/>
        </p:nvSpPr>
        <p:spPr>
          <a:xfrm>
            <a:off x="5143501" y="-1"/>
            <a:ext cx="498157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rgbClr val="FF99FF"/>
                </a:solidFill>
                <a:latin typeface="Comic Sans MS" panose="030F0702030302020204" pitchFamily="66" charset="0"/>
              </a:rPr>
              <a:t>possessive</a:t>
            </a:r>
          </a:p>
          <a:p>
            <a:pPr algn="ctr"/>
            <a:r>
              <a:rPr lang="en-US" altLang="ja-JP" sz="4400" dirty="0">
                <a:solidFill>
                  <a:srgbClr val="FF99FF"/>
                </a:solidFill>
                <a:latin typeface="Comic Sans MS" panose="030F0702030302020204" pitchFamily="66" charset="0"/>
              </a:rPr>
              <a:t>pronouns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mine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yours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his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hers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its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ours</a:t>
            </a:r>
          </a:p>
          <a:p>
            <a:pPr algn="ctr"/>
            <a:r>
              <a:rPr kumimoji="1"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yours</a:t>
            </a:r>
          </a:p>
          <a:p>
            <a:pPr algn="ctr"/>
            <a:r>
              <a:rPr lang="en-US" altLang="ja-JP" sz="4400" b="1" dirty="0">
                <a:latin typeface="Comic Sans MS" panose="030F0702030302020204" pitchFamily="66" charset="0"/>
                <a:cs typeface="Aharoni" panose="02010803020104030203" pitchFamily="2" charset="-79"/>
              </a:rPr>
              <a:t> theirs</a:t>
            </a:r>
            <a:endParaRPr kumimoji="1" lang="en-US" altLang="ja-JP" sz="4400" b="1" dirty="0">
              <a:latin typeface="Comic Sans MS" panose="030F0702030302020204" pitchFamily="66" charset="0"/>
              <a:cs typeface="Aharoni" panose="02010803020104030203" pitchFamily="2" charset="-79"/>
            </a:endParaRPr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8812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contractions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A495C8-A621-4984-B2E8-8F60E43E308C}"/>
              </a:ext>
            </a:extLst>
          </p:cNvPr>
          <p:cNvSpPr txBox="1"/>
          <p:nvPr/>
        </p:nvSpPr>
        <p:spPr>
          <a:xfrm>
            <a:off x="3014662" y="428178"/>
            <a:ext cx="79962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omic Sans MS" panose="030F0702030302020204" pitchFamily="66" charset="0"/>
              </a:rPr>
              <a:t>I am		</a:t>
            </a:r>
            <a:r>
              <a:rPr kumimoji="1" lang="ja-JP" altLang="en-US" sz="4800" dirty="0">
                <a:latin typeface="Comic Sans MS" panose="030F0702030302020204" pitchFamily="66" charset="0"/>
              </a:rPr>
              <a:t>→</a:t>
            </a:r>
            <a:r>
              <a:rPr kumimoji="1" lang="en-US" altLang="ja-JP" sz="4800" dirty="0">
                <a:latin typeface="Comic Sans MS" panose="030F0702030302020204" pitchFamily="66" charset="0"/>
              </a:rPr>
              <a:t>	I’m</a:t>
            </a:r>
          </a:p>
          <a:p>
            <a:r>
              <a:rPr kumimoji="1" lang="ja-JP" altLang="en-US" sz="4800" dirty="0">
                <a:latin typeface="Comic Sans MS" panose="030F0702030302020204" pitchFamily="66" charset="0"/>
              </a:rPr>
              <a:t> </a:t>
            </a:r>
            <a:r>
              <a:rPr kumimoji="1" lang="en-US" altLang="ja-JP" sz="4800" dirty="0">
                <a:latin typeface="Comic Sans MS" panose="030F0702030302020204" pitchFamily="66" charset="0"/>
              </a:rPr>
              <a:t>you are	</a:t>
            </a:r>
            <a:r>
              <a:rPr kumimoji="1" lang="ja-JP" altLang="en-US" sz="4800" dirty="0">
                <a:latin typeface="Comic Sans MS" panose="030F0702030302020204" pitchFamily="66" charset="0"/>
              </a:rPr>
              <a:t>→</a:t>
            </a:r>
            <a:r>
              <a:rPr kumimoji="1" lang="en-US" altLang="ja-JP" sz="4800" dirty="0">
                <a:latin typeface="Comic Sans MS" panose="030F0702030302020204" pitchFamily="66" charset="0"/>
              </a:rPr>
              <a:t>	you’re</a:t>
            </a:r>
          </a:p>
          <a:p>
            <a:r>
              <a:rPr lang="en-US" altLang="ja-JP" sz="4800" dirty="0">
                <a:latin typeface="Comic Sans MS" panose="030F0702030302020204" pitchFamily="66" charset="0"/>
              </a:rPr>
              <a:t> she is		</a:t>
            </a:r>
            <a:r>
              <a:rPr lang="ja-JP" altLang="en-US" sz="4800" dirty="0">
                <a:latin typeface="Comic Sans MS" panose="030F0702030302020204" pitchFamily="66" charset="0"/>
              </a:rPr>
              <a:t>→</a:t>
            </a:r>
            <a:r>
              <a:rPr lang="en-US" altLang="ja-JP" sz="4800" dirty="0">
                <a:latin typeface="Comic Sans MS" panose="030F0702030302020204" pitchFamily="66" charset="0"/>
              </a:rPr>
              <a:t>	she’s</a:t>
            </a:r>
          </a:p>
          <a:p>
            <a:r>
              <a:rPr kumimoji="1" lang="en-US" altLang="ja-JP" sz="4800" dirty="0">
                <a:latin typeface="Comic Sans MS" panose="030F0702030302020204" pitchFamily="66" charset="0"/>
              </a:rPr>
              <a:t> he is		</a:t>
            </a:r>
            <a:r>
              <a:rPr kumimoji="1" lang="ja-JP" altLang="en-US" sz="4800" dirty="0">
                <a:latin typeface="Comic Sans MS" panose="030F0702030302020204" pitchFamily="66" charset="0"/>
              </a:rPr>
              <a:t>→</a:t>
            </a:r>
            <a:r>
              <a:rPr kumimoji="1" lang="en-US" altLang="ja-JP" sz="4800" dirty="0">
                <a:latin typeface="Comic Sans MS" panose="030F0702030302020204" pitchFamily="66" charset="0"/>
              </a:rPr>
              <a:t>	he’s</a:t>
            </a:r>
          </a:p>
          <a:p>
            <a:r>
              <a:rPr kumimoji="1" lang="en-US" altLang="ja-JP" sz="4800" dirty="0">
                <a:latin typeface="Comic Sans MS" panose="030F0702030302020204" pitchFamily="66" charset="0"/>
              </a:rPr>
              <a:t> it is		</a:t>
            </a:r>
            <a:r>
              <a:rPr lang="ja-JP" altLang="en-US" sz="4800" dirty="0">
                <a:latin typeface="Comic Sans MS" panose="030F0702030302020204" pitchFamily="66" charset="0"/>
              </a:rPr>
              <a:t>→</a:t>
            </a:r>
            <a:r>
              <a:rPr lang="en-US" altLang="ja-JP" sz="4800" dirty="0">
                <a:latin typeface="Comic Sans MS" panose="030F0702030302020204" pitchFamily="66" charset="0"/>
              </a:rPr>
              <a:t>	</a:t>
            </a:r>
            <a:r>
              <a:rPr kumimoji="1" lang="en-US" altLang="ja-JP" sz="4800" dirty="0">
                <a:latin typeface="Comic Sans MS" panose="030F0702030302020204" pitchFamily="66" charset="0"/>
              </a:rPr>
              <a:t>it’s</a:t>
            </a:r>
          </a:p>
          <a:p>
            <a:r>
              <a:rPr lang="en-US" altLang="ja-JP" sz="4800" dirty="0">
                <a:latin typeface="Comic Sans MS" panose="030F0702030302020204" pitchFamily="66" charset="0"/>
              </a:rPr>
              <a:t> you are 	</a:t>
            </a:r>
            <a:r>
              <a:rPr lang="ja-JP" altLang="en-US" sz="4800" dirty="0">
                <a:latin typeface="Comic Sans MS" panose="030F0702030302020204" pitchFamily="66" charset="0"/>
              </a:rPr>
              <a:t>→</a:t>
            </a:r>
            <a:r>
              <a:rPr lang="en-US" altLang="ja-JP" sz="4800" dirty="0">
                <a:latin typeface="Comic Sans MS" panose="030F0702030302020204" pitchFamily="66" charset="0"/>
              </a:rPr>
              <a:t>	you’re</a:t>
            </a:r>
            <a:endParaRPr kumimoji="1" lang="en-US" altLang="ja-JP" sz="4800" dirty="0">
              <a:latin typeface="Comic Sans MS" panose="030F0702030302020204" pitchFamily="66" charset="0"/>
            </a:endParaRPr>
          </a:p>
          <a:p>
            <a:r>
              <a:rPr lang="en-US" altLang="ja-JP" sz="4800" dirty="0">
                <a:latin typeface="Comic Sans MS" panose="030F0702030302020204" pitchFamily="66" charset="0"/>
              </a:rPr>
              <a:t> we are	</a:t>
            </a:r>
            <a:r>
              <a:rPr lang="ja-JP" altLang="en-US" sz="4800" dirty="0">
                <a:latin typeface="Comic Sans MS" panose="030F0702030302020204" pitchFamily="66" charset="0"/>
              </a:rPr>
              <a:t>→</a:t>
            </a:r>
            <a:r>
              <a:rPr lang="en-US" altLang="ja-JP" sz="4800" dirty="0">
                <a:latin typeface="Comic Sans MS" panose="030F0702030302020204" pitchFamily="66" charset="0"/>
              </a:rPr>
              <a:t>	we’re</a:t>
            </a:r>
            <a:endParaRPr kumimoji="1" lang="en-US" altLang="ja-JP" sz="4800" dirty="0">
              <a:latin typeface="Comic Sans MS" panose="030F0702030302020204" pitchFamily="66" charset="0"/>
            </a:endParaRPr>
          </a:p>
          <a:p>
            <a:r>
              <a:rPr lang="en-US" altLang="ja-JP" sz="4800" dirty="0">
                <a:latin typeface="Comic Sans MS" panose="030F0702030302020204" pitchFamily="66" charset="0"/>
              </a:rPr>
              <a:t> they are </a:t>
            </a:r>
            <a:r>
              <a:rPr lang="ja-JP" altLang="en-US" sz="4800" dirty="0">
                <a:latin typeface="Comic Sans MS" panose="030F0702030302020204" pitchFamily="66" charset="0"/>
              </a:rPr>
              <a:t>→</a:t>
            </a:r>
            <a:r>
              <a:rPr lang="en-US" altLang="ja-JP" sz="4800" dirty="0">
                <a:latin typeface="Comic Sans MS" panose="030F0702030302020204" pitchFamily="66" charset="0"/>
              </a:rPr>
              <a:t>	they’re</a:t>
            </a:r>
            <a:endParaRPr kumimoji="1" lang="ja-JP" alt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41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homophones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612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51705-3BCF-4698-B131-443B2161FFF0}"/>
              </a:ext>
            </a:extLst>
          </p:cNvPr>
          <p:cNvSpPr txBox="1"/>
          <p:nvPr/>
        </p:nvSpPr>
        <p:spPr>
          <a:xfrm>
            <a:off x="504825" y="474345"/>
            <a:ext cx="11182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	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our		are</a:t>
            </a:r>
          </a:p>
          <a:p>
            <a:pPr algn="ctr"/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3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51705-3BCF-4698-B131-443B2161FFF0}"/>
              </a:ext>
            </a:extLst>
          </p:cNvPr>
          <p:cNvSpPr txBox="1"/>
          <p:nvPr/>
        </p:nvSpPr>
        <p:spPr>
          <a:xfrm>
            <a:off x="504825" y="474345"/>
            <a:ext cx="11182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	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our		are</a:t>
            </a:r>
          </a:p>
          <a:p>
            <a:pPr algn="ctr"/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there		their		they’re</a:t>
            </a:r>
          </a:p>
          <a:p>
            <a:pPr algn="ctr"/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86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51705-3BCF-4698-B131-443B2161FFF0}"/>
              </a:ext>
            </a:extLst>
          </p:cNvPr>
          <p:cNvSpPr txBox="1"/>
          <p:nvPr/>
        </p:nvSpPr>
        <p:spPr>
          <a:xfrm>
            <a:off x="504825" y="474345"/>
            <a:ext cx="111823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	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our		are</a:t>
            </a:r>
          </a:p>
          <a:p>
            <a:pPr algn="ctr"/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there		their		they’re</a:t>
            </a:r>
          </a:p>
          <a:p>
            <a:pPr algn="ctr"/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your		you’re</a:t>
            </a:r>
          </a:p>
          <a:p>
            <a:pPr algn="ctr"/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9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6775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51705-3BCF-4698-B131-443B2161FFF0}"/>
              </a:ext>
            </a:extLst>
          </p:cNvPr>
          <p:cNvSpPr txBox="1"/>
          <p:nvPr/>
        </p:nvSpPr>
        <p:spPr>
          <a:xfrm>
            <a:off x="504825" y="474345"/>
            <a:ext cx="111823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	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our		are</a:t>
            </a:r>
          </a:p>
          <a:p>
            <a:pPr algn="ctr"/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there		their		they’re</a:t>
            </a:r>
          </a:p>
          <a:p>
            <a:pPr algn="ctr"/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your		you’re</a:t>
            </a:r>
          </a:p>
          <a:p>
            <a:pPr algn="ctr"/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its		it’s</a:t>
            </a:r>
            <a:endParaRPr kumimoji="1" lang="ja-JP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7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551705-3BCF-4698-B131-443B2161FFF0}"/>
              </a:ext>
            </a:extLst>
          </p:cNvPr>
          <p:cNvSpPr txBox="1"/>
          <p:nvPr/>
        </p:nvSpPr>
        <p:spPr>
          <a:xfrm>
            <a:off x="504825" y="474345"/>
            <a:ext cx="111823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	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our		are</a:t>
            </a:r>
          </a:p>
          <a:p>
            <a:pPr algn="ctr"/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there		their		they’re</a:t>
            </a:r>
          </a:p>
          <a:p>
            <a:pPr algn="ctr"/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your		you’re</a:t>
            </a:r>
          </a:p>
          <a:p>
            <a:pPr algn="ctr"/>
            <a:endParaRPr lang="en-US" altLang="ja-JP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ja-JP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	it’s</a:t>
            </a:r>
            <a:r>
              <a:rPr kumimoji="1" lang="ja-JP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kumimoji="1" lang="en-US" altLang="ja-JP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kumimoji="1" lang="ja-JP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14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C732A1-5A82-4C90-AD07-0168EB0E8F20}"/>
              </a:ext>
            </a:extLst>
          </p:cNvPr>
          <p:cNvSpPr txBox="1"/>
          <p:nvPr/>
        </p:nvSpPr>
        <p:spPr>
          <a:xfrm>
            <a:off x="942975" y="314325"/>
            <a:ext cx="1044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	or		</a:t>
            </a:r>
            <a:r>
              <a:rPr kumimoji="1" lang="en-US" altLang="ja-JP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?</a:t>
            </a:r>
            <a:endParaRPr kumimoji="1" lang="ja-JP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D53F5A-9961-47ED-B1A9-BB12D7F0986E}"/>
              </a:ext>
            </a:extLst>
          </p:cNvPr>
          <p:cNvSpPr txBox="1"/>
          <p:nvPr/>
        </p:nvSpPr>
        <p:spPr>
          <a:xfrm>
            <a:off x="942975" y="2819400"/>
            <a:ext cx="10658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The dog buried </a:t>
            </a:r>
            <a:r>
              <a:rPr kumimoji="1" lang="en-US" altLang="ja-JP" sz="5400" u="sng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bone behind the bush.</a:t>
            </a:r>
          </a:p>
          <a:p>
            <a:endParaRPr lang="en-US" altLang="ja-JP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5400" u="sng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a lovely sunny afternoon.</a:t>
            </a:r>
            <a:endParaRPr kumimoji="1" lang="ja-JP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185963-1D2E-4E35-9462-DA9160EF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187" y="50302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C732A1-5A82-4C90-AD07-0168EB0E8F20}"/>
              </a:ext>
            </a:extLst>
          </p:cNvPr>
          <p:cNvSpPr txBox="1"/>
          <p:nvPr/>
        </p:nvSpPr>
        <p:spPr>
          <a:xfrm>
            <a:off x="942975" y="314325"/>
            <a:ext cx="1044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	or		</a:t>
            </a:r>
            <a:r>
              <a:rPr kumimoji="1" lang="en-US" altLang="ja-JP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kumimoji="1"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	?</a:t>
            </a:r>
            <a:endParaRPr kumimoji="1" lang="ja-JP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D53F5A-9961-47ED-B1A9-BB12D7F0986E}"/>
              </a:ext>
            </a:extLst>
          </p:cNvPr>
          <p:cNvSpPr txBox="1"/>
          <p:nvPr/>
        </p:nvSpPr>
        <p:spPr>
          <a:xfrm>
            <a:off x="942975" y="2819400"/>
            <a:ext cx="10658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The dog buried   </a:t>
            </a:r>
            <a:r>
              <a:rPr lang="en-US" altLang="ja-JP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  </a:t>
            </a:r>
            <a:r>
              <a:rPr kumimoji="1"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bone behind the bush.</a:t>
            </a:r>
          </a:p>
          <a:p>
            <a:endParaRPr lang="en-US" altLang="ja-JP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n-US" altLang="ja-JP" sz="5400" dirty="0">
                <a:latin typeface="Arial" panose="020B0604020202020204" pitchFamily="34" charset="0"/>
                <a:cs typeface="Arial" panose="020B0604020202020204" pitchFamily="34" charset="0"/>
              </a:rPr>
              <a:t> 	a lovely sunny afternoon.</a:t>
            </a:r>
            <a:endParaRPr kumimoji="1" lang="ja-JP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07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2476499" y="4564049"/>
            <a:ext cx="6048376" cy="17806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Homophones (</a:t>
            </a:r>
            <a:r>
              <a:rPr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Its and It’s</a:t>
            </a:r>
            <a:r>
              <a:rPr kumimoji="1" lang="en-US" altLang="ja-JP" sz="3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extremely cold this morning,” remarked Dad.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028110-46ED-455D-99E5-ED01E9FB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5348" y="4922561"/>
            <a:ext cx="136743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9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extremely cold this morning,” remarked Dad.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40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 at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ball and wagged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tail.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8A45F9E-1F41-4CBE-AD99-0A8A2A5D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61" y="4607250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2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barked at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ball and wagged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tail.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38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1997839"/>
            <a:ext cx="11096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looking for the park?  Turn left and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over there.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9D5E49-9D09-4D6C-A2D5-BE0A6A42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396" y="213927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439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1997839"/>
            <a:ext cx="11096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looking for the park?  Turn left and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over there.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05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mouse ran quickly back to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hole.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90FFCF-6B56-4478-954A-4FFEA527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049" y="4891030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mouse ran quickly back to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hole.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89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Look at that little foal. 	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very young.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3FFD68-0DB4-421B-A6E1-08E09C17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24" y="371582"/>
            <a:ext cx="1619686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79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Look at that little foal.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very young.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95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 great win for the team,” reported Sam.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E97546-05A9-4815-B561-6CC3BF2E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7687" y="4964602"/>
            <a:ext cx="1430500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0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great win for the team,” reported Sam.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70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Zack looked at the puppy.  “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eyes are blue,” he said.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523BC55-A829-476A-B82B-C33DA230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381" y="4901541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0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Zack looked at the puppy.  “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eyes are blue,” he said.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86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891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saw a dolphin and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		      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baby at the marina.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4D3F68-7960-425F-AE05-D974D3CFF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54" y="819807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3603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 saw a dolphin and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baby at the marina.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01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lion roared and showed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teeth.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CADD00-D2E8-4BA0-A774-D90590F92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51" y="897099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53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The lion roared and showed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teeth.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48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 wonderful day, today,” signed </a:t>
            </a:r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Reeta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E711E6-AB37-444F-9F86-C6BA948E5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631" y="5111747"/>
            <a:ext cx="134641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47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wonderful day, today,” signed </a:t>
            </a:r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Reeta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23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Look at this book.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still in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original cover.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0325C0-1714-4474-AD33-AF9CA92E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0727" flipH="1">
            <a:off x="587796" y="4892613"/>
            <a:ext cx="166075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2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2459504"/>
            <a:ext cx="11096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Look at this book.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still in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original cover.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70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1536174"/>
            <a:ext cx="11096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a nice day for birdwatching, so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          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 you will see the woodpecker and </a:t>
            </a:r>
            <a:r>
              <a:rPr lang="en-US" altLang="ja-JP" sz="6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nest.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A00E6D-FE71-48CF-BB5F-FB3CE0B0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789" y="208343"/>
            <a:ext cx="2240567" cy="22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4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724121-FCF7-4A42-913F-E5FC0F8B9031}"/>
              </a:ext>
            </a:extLst>
          </p:cNvPr>
          <p:cNvSpPr txBox="1"/>
          <p:nvPr/>
        </p:nvSpPr>
        <p:spPr>
          <a:xfrm>
            <a:off x="547687" y="1536174"/>
            <a:ext cx="11096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a nice day for birdwatching, so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possible you will see the woodpecker and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nest.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24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F728D9-410E-2951-4404-6387EAAA1D57}"/>
              </a:ext>
            </a:extLst>
          </p:cNvPr>
          <p:cNvSpPr txBox="1"/>
          <p:nvPr/>
        </p:nvSpPr>
        <p:spPr>
          <a:xfrm>
            <a:off x="342900" y="476250"/>
            <a:ext cx="11668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A m</a:t>
            </a:r>
            <a:r>
              <a:rPr kumimoji="1" lang="en-US" altLang="ja-JP" sz="4000" dirty="0"/>
              <a:t>ouse went to its house.</a:t>
            </a:r>
          </a:p>
          <a:p>
            <a:r>
              <a:rPr lang="en-US" altLang="ja-JP" sz="4000" dirty="0"/>
              <a:t>“It’s my I-pad,” said Mao.</a:t>
            </a:r>
          </a:p>
          <a:p>
            <a:endParaRPr kumimoji="1" lang="en-US" altLang="ja-JP" sz="4000" dirty="0"/>
          </a:p>
          <a:p>
            <a:r>
              <a:rPr lang="en-US" altLang="ja-JP" sz="4000" dirty="0"/>
              <a:t>A bird doesn’t want to show its body.</a:t>
            </a:r>
          </a:p>
          <a:p>
            <a:r>
              <a:rPr kumimoji="1" lang="en-US" altLang="ja-JP" sz="4000" dirty="0"/>
              <a:t>“It’s there</a:t>
            </a:r>
            <a:r>
              <a:rPr kumimoji="1" lang="en-US" altLang="ja-JP" sz="4000"/>
              <a:t>!” said a human.</a:t>
            </a:r>
          </a:p>
          <a:p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1762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28884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700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06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learn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heard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earth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search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earnings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7.yearn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389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961</Words>
  <Application>Microsoft Office PowerPoint</Application>
  <PresentationFormat>ワイド画面</PresentationFormat>
  <Paragraphs>291</Paragraphs>
  <Slides>60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7" baseType="lpstr">
      <vt:lpstr>游ゴシック</vt:lpstr>
      <vt:lpstr>游ゴシック Light</vt:lpstr>
      <vt:lpstr>Arial</vt:lpstr>
      <vt:lpstr>Calibri</vt:lpstr>
      <vt:lpstr>Cavolini</vt:lpstr>
      <vt:lpstr>Comic Sans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</cp:revision>
  <dcterms:created xsi:type="dcterms:W3CDTF">2020-10-10T13:00:17Z</dcterms:created>
  <dcterms:modified xsi:type="dcterms:W3CDTF">2023-01-12T09:22:06Z</dcterms:modified>
</cp:coreProperties>
</file>