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317" r:id="rId3"/>
    <p:sldId id="646" r:id="rId4"/>
    <p:sldId id="647" r:id="rId5"/>
    <p:sldId id="648" r:id="rId6"/>
    <p:sldId id="649" r:id="rId7"/>
    <p:sldId id="650" r:id="rId8"/>
    <p:sldId id="3223" r:id="rId9"/>
    <p:sldId id="3224" r:id="rId10"/>
    <p:sldId id="3217" r:id="rId11"/>
    <p:sldId id="3136" r:id="rId12"/>
    <p:sldId id="3219" r:id="rId13"/>
    <p:sldId id="3220" r:id="rId14"/>
    <p:sldId id="3221" r:id="rId15"/>
    <p:sldId id="3222" r:id="rId16"/>
    <p:sldId id="591" r:id="rId17"/>
    <p:sldId id="3225" r:id="rId18"/>
    <p:sldId id="3226" r:id="rId19"/>
    <p:sldId id="332" r:id="rId20"/>
    <p:sldId id="338" r:id="rId21"/>
    <p:sldId id="3230" r:id="rId22"/>
    <p:sldId id="3231" r:id="rId23"/>
    <p:sldId id="3232" r:id="rId24"/>
    <p:sldId id="3233" r:id="rId25"/>
    <p:sldId id="3234" r:id="rId26"/>
    <p:sldId id="3235" r:id="rId27"/>
    <p:sldId id="339" r:id="rId28"/>
    <p:sldId id="2802" r:id="rId29"/>
    <p:sldId id="668" r:id="rId30"/>
    <p:sldId id="3227" r:id="rId31"/>
    <p:sldId id="667" r:id="rId32"/>
    <p:sldId id="3228" r:id="rId33"/>
    <p:sldId id="666" r:id="rId34"/>
    <p:sldId id="3229" r:id="rId35"/>
    <p:sldId id="391" r:id="rId3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9" autoAdjust="0"/>
    <p:restoredTop sz="94660"/>
  </p:normalViewPr>
  <p:slideViewPr>
    <p:cSldViewPr snapToGrid="0">
      <p:cViewPr varScale="1">
        <p:scale>
          <a:sx n="49" d="100"/>
          <a:sy n="49" d="100"/>
        </p:scale>
        <p:origin x="40" y="3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15" tIns="48007" rIns="96015" bIns="4800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15" tIns="48007" rIns="96015" bIns="48007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5" tIns="48007" rIns="96015" bIns="480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15" tIns="48007" rIns="96015" bIns="480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9011"/>
          </a:xfrm>
          <a:prstGeom prst="rect">
            <a:avLst/>
          </a:prstGeom>
        </p:spPr>
        <p:txBody>
          <a:bodyPr vert="horz" lIns="96015" tIns="48007" rIns="96015" bIns="4800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9011"/>
          </a:xfrm>
          <a:prstGeom prst="rect">
            <a:avLst/>
          </a:prstGeom>
        </p:spPr>
        <p:txBody>
          <a:bodyPr vert="horz" lIns="96015" tIns="48007" rIns="96015" bIns="48007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4a-27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479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7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&lt;ear&gt;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Saying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/</a:t>
            </a:r>
            <a:r>
              <a:rPr lang="en-US" altLang="ja-JP" sz="7400" b="1" dirty="0">
                <a:latin typeface="+mj-lt"/>
                <a:ea typeface="+mj-ea"/>
                <a:cs typeface="+mj-cs"/>
              </a:rPr>
              <a:t>er</a:t>
            </a: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549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           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            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           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ch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nings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170" name="Picture 2" descr="earn に対する画像結果">
            <a:extLst>
              <a:ext uri="{FF2B5EF4-FFF2-40B4-BE49-F238E27FC236}">
                <a16:creationId xmlns:a16="http://schemas.microsoft.com/office/drawing/2014/main" id="{EF95F4BB-F9A6-BDC1-F157-41483EAC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8" y="772061"/>
            <a:ext cx="2932913" cy="1942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earn に対する画像結果">
            <a:extLst>
              <a:ext uri="{FF2B5EF4-FFF2-40B4-BE49-F238E27FC236}">
                <a16:creationId xmlns:a16="http://schemas.microsoft.com/office/drawing/2014/main" id="{669503F3-0D48-8E75-F642-F9A65C6D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70" y="859662"/>
            <a:ext cx="3319477" cy="194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eard hear に対する画像結果">
            <a:extLst>
              <a:ext uri="{FF2B5EF4-FFF2-40B4-BE49-F238E27FC236}">
                <a16:creationId xmlns:a16="http://schemas.microsoft.com/office/drawing/2014/main" id="{BF1B00BC-BC27-84D9-4825-5530DCA57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940030"/>
            <a:ext cx="2588254" cy="1781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arth に対する画像結果">
            <a:extLst>
              <a:ext uri="{FF2B5EF4-FFF2-40B4-BE49-F238E27FC236}">
                <a16:creationId xmlns:a16="http://schemas.microsoft.com/office/drawing/2014/main" id="{0A18F20B-6031-C4EC-CC0B-1F4479EA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676650"/>
            <a:ext cx="20764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earch に対する画像結果">
            <a:extLst>
              <a:ext uri="{FF2B5EF4-FFF2-40B4-BE49-F238E27FC236}">
                <a16:creationId xmlns:a16="http://schemas.microsoft.com/office/drawing/2014/main" id="{423A7B7C-B85D-8F4C-4FCD-A09E12D4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822700"/>
            <a:ext cx="20828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earning に対する画像結果">
            <a:extLst>
              <a:ext uri="{FF2B5EF4-FFF2-40B4-BE49-F238E27FC236}">
                <a16:creationId xmlns:a16="http://schemas.microsoft.com/office/drawing/2014/main" id="{79912CB3-6BED-4FF3-155E-905880839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69" y="3801250"/>
            <a:ext cx="2981325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y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 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ly            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          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se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nest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194" name="Picture 2" descr="yearn clip に対する画像結果">
            <a:extLst>
              <a:ext uri="{FF2B5EF4-FFF2-40B4-BE49-F238E27FC236}">
                <a16:creationId xmlns:a16="http://schemas.microsoft.com/office/drawing/2014/main" id="{A4217C1F-0C84-4E05-DE10-56B3B66D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2" y="139124"/>
            <a:ext cx="30575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arly に対する画像結果">
            <a:extLst>
              <a:ext uri="{FF2B5EF4-FFF2-40B4-BE49-F238E27FC236}">
                <a16:creationId xmlns:a16="http://schemas.microsoft.com/office/drawing/2014/main" id="{37B4ACCA-1F4D-CBCB-689F-E374EAD3D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94" y="648525"/>
            <a:ext cx="3212153" cy="170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earl に対する画像結果">
            <a:extLst>
              <a:ext uri="{FF2B5EF4-FFF2-40B4-BE49-F238E27FC236}">
                <a16:creationId xmlns:a16="http://schemas.microsoft.com/office/drawing/2014/main" id="{A5D4B8A6-AA45-AED3-B57E-037B2A2E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124" y="612205"/>
            <a:ext cx="2422002" cy="1812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earth に対する画像結果">
            <a:extLst>
              <a:ext uri="{FF2B5EF4-FFF2-40B4-BE49-F238E27FC236}">
                <a16:creationId xmlns:a16="http://schemas.microsoft.com/office/drawing/2014/main" id="{F27CE821-2635-E711-D48C-FAE9F9CC9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2" y="3893353"/>
            <a:ext cx="3167513" cy="1895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earse japan に対する画像結果">
            <a:extLst>
              <a:ext uri="{FF2B5EF4-FFF2-40B4-BE49-F238E27FC236}">
                <a16:creationId xmlns:a16="http://schemas.microsoft.com/office/drawing/2014/main" id="{3690A6FB-4201-A00B-7924-78DEBC1E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48" y="3722113"/>
            <a:ext cx="2552971" cy="2107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earnest clipart に対する画像結果">
            <a:extLst>
              <a:ext uri="{FF2B5EF4-FFF2-40B4-BE49-F238E27FC236}">
                <a16:creationId xmlns:a16="http://schemas.microsoft.com/office/drawing/2014/main" id="{FD4C2A66-7931-45BD-E092-4D41F227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15" y="3867786"/>
            <a:ext cx="2680656" cy="2110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4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53034" y="2497763"/>
            <a:ext cx="1155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reh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        overh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        res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cher</a:t>
            </a:r>
            <a:endParaRPr kumimoji="1" lang="ja-JP" altLang="en-US" sz="40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chlight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thworm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thquake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42" name="Picture 2" descr="rehearse に対する画像結果">
            <a:extLst>
              <a:ext uri="{FF2B5EF4-FFF2-40B4-BE49-F238E27FC236}">
                <a16:creationId xmlns:a16="http://schemas.microsoft.com/office/drawing/2014/main" id="{71DBFECF-036B-60E5-7A8F-B8B0239A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50823"/>
            <a:ext cx="2990850" cy="175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verheard に対する画像結果">
            <a:extLst>
              <a:ext uri="{FF2B5EF4-FFF2-40B4-BE49-F238E27FC236}">
                <a16:creationId xmlns:a16="http://schemas.microsoft.com/office/drawing/2014/main" id="{00F46A66-A5C1-87E3-DDC5-6227F601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35" y="483554"/>
            <a:ext cx="3480840" cy="1966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earcher に対する画像結果">
            <a:extLst>
              <a:ext uri="{FF2B5EF4-FFF2-40B4-BE49-F238E27FC236}">
                <a16:creationId xmlns:a16="http://schemas.microsoft.com/office/drawing/2014/main" id="{06FCEA76-8BB1-2137-3190-E7F2B6F4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85" y="577982"/>
            <a:ext cx="3152297" cy="1846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earchlight に対する画像結果">
            <a:extLst>
              <a:ext uri="{FF2B5EF4-FFF2-40B4-BE49-F238E27FC236}">
                <a16:creationId xmlns:a16="http://schemas.microsoft.com/office/drawing/2014/main" id="{EC31429C-DB9C-4CE8-4EB7-FD7E54F4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532534"/>
            <a:ext cx="2781300" cy="226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earthworm に対する画像結果">
            <a:extLst>
              <a:ext uri="{FF2B5EF4-FFF2-40B4-BE49-F238E27FC236}">
                <a16:creationId xmlns:a16="http://schemas.microsoft.com/office/drawing/2014/main" id="{CC83BF48-DF09-0BE6-6006-E433DF33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90" y="4252008"/>
            <a:ext cx="1833563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earthquake japan に対する画像結果">
            <a:extLst>
              <a:ext uri="{FF2B5EF4-FFF2-40B4-BE49-F238E27FC236}">
                <a16:creationId xmlns:a16="http://schemas.microsoft.com/office/drawing/2014/main" id="{1DBFDB25-D397-9D3A-645E-AE417ACD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7" y="3665883"/>
            <a:ext cx="2862191" cy="212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3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 descr="earn に対する画像結果">
            <a:extLst>
              <a:ext uri="{FF2B5EF4-FFF2-40B4-BE49-F238E27FC236}">
                <a16:creationId xmlns:a16="http://schemas.microsoft.com/office/drawing/2014/main" id="{BD76B7A8-EDFE-2971-58CB-F8417C5D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0" y="142129"/>
            <a:ext cx="2035567" cy="13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earn に対する画像結果">
            <a:extLst>
              <a:ext uri="{FF2B5EF4-FFF2-40B4-BE49-F238E27FC236}">
                <a16:creationId xmlns:a16="http://schemas.microsoft.com/office/drawing/2014/main" id="{CF2492B4-5E45-91CD-7CE5-4B1EAD9A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38" y="99115"/>
            <a:ext cx="2250091" cy="1316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eard hear に対する画像結果">
            <a:extLst>
              <a:ext uri="{FF2B5EF4-FFF2-40B4-BE49-F238E27FC236}">
                <a16:creationId xmlns:a16="http://schemas.microsoft.com/office/drawing/2014/main" id="{EEA7C6DE-99DF-7946-3657-D4247E1B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78"/>
            <a:ext cx="2150173" cy="147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arth に対する画像結果">
            <a:extLst>
              <a:ext uri="{FF2B5EF4-FFF2-40B4-BE49-F238E27FC236}">
                <a16:creationId xmlns:a16="http://schemas.microsoft.com/office/drawing/2014/main" id="{04E3B9DC-A6E4-1944-59FD-E9B701BC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83" y="61999"/>
            <a:ext cx="129556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earch に対する画像結果">
            <a:extLst>
              <a:ext uri="{FF2B5EF4-FFF2-40B4-BE49-F238E27FC236}">
                <a16:creationId xmlns:a16="http://schemas.microsoft.com/office/drawing/2014/main" id="{7A45021B-7536-8E25-C98E-ED67D61C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03" y="61999"/>
            <a:ext cx="1490722" cy="14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earning に対する画像結果">
            <a:extLst>
              <a:ext uri="{FF2B5EF4-FFF2-40B4-BE49-F238E27FC236}">
                <a16:creationId xmlns:a16="http://schemas.microsoft.com/office/drawing/2014/main" id="{8853C42B-C18F-0E15-4125-6ACA1EF2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62" y="73433"/>
            <a:ext cx="1874674" cy="1401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earn clip に対する画像結果">
            <a:extLst>
              <a:ext uri="{FF2B5EF4-FFF2-40B4-BE49-F238E27FC236}">
                <a16:creationId xmlns:a16="http://schemas.microsoft.com/office/drawing/2014/main" id="{77E706EB-9832-2169-8900-23A27F6D8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41" y="2283226"/>
            <a:ext cx="2109771" cy="15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arly に対する画像結果">
            <a:extLst>
              <a:ext uri="{FF2B5EF4-FFF2-40B4-BE49-F238E27FC236}">
                <a16:creationId xmlns:a16="http://schemas.microsoft.com/office/drawing/2014/main" id="{0A245380-814E-14E5-8005-D595B911E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44" y="2453330"/>
            <a:ext cx="2383710" cy="12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earl に対する画像結果">
            <a:extLst>
              <a:ext uri="{FF2B5EF4-FFF2-40B4-BE49-F238E27FC236}">
                <a16:creationId xmlns:a16="http://schemas.microsoft.com/office/drawing/2014/main" id="{0F8CC5C7-DC7B-3589-FF92-AF811685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0" y="2477638"/>
            <a:ext cx="1751732" cy="131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earth に対する画像結果">
            <a:extLst>
              <a:ext uri="{FF2B5EF4-FFF2-40B4-BE49-F238E27FC236}">
                <a16:creationId xmlns:a16="http://schemas.microsoft.com/office/drawing/2014/main" id="{F4AACEE8-35B0-404E-07AA-E20769D8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47" y="2435063"/>
            <a:ext cx="2333231" cy="1396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earse japan に対する画像結果">
            <a:extLst>
              <a:ext uri="{FF2B5EF4-FFF2-40B4-BE49-F238E27FC236}">
                <a16:creationId xmlns:a16="http://schemas.microsoft.com/office/drawing/2014/main" id="{019D67EE-3E7A-925A-5ED4-BBFE3D79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953" y="2300015"/>
            <a:ext cx="1853019" cy="153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earnest clipart に対する画像結果">
            <a:extLst>
              <a:ext uri="{FF2B5EF4-FFF2-40B4-BE49-F238E27FC236}">
                <a16:creationId xmlns:a16="http://schemas.microsoft.com/office/drawing/2014/main" id="{B34316E3-952A-23F2-C857-D0A877853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87" y="2435063"/>
            <a:ext cx="1673917" cy="1317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hearse に対する画像結果">
            <a:extLst>
              <a:ext uri="{FF2B5EF4-FFF2-40B4-BE49-F238E27FC236}">
                <a16:creationId xmlns:a16="http://schemas.microsoft.com/office/drawing/2014/main" id="{F924E997-56F0-ACE1-A3CF-41485420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80" y="4714108"/>
            <a:ext cx="2155440" cy="1262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overheard に対する画像結果">
            <a:extLst>
              <a:ext uri="{FF2B5EF4-FFF2-40B4-BE49-F238E27FC236}">
                <a16:creationId xmlns:a16="http://schemas.microsoft.com/office/drawing/2014/main" id="{CC1589FD-8FC7-A39E-D8EC-CAB946EC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03" y="4668663"/>
            <a:ext cx="2395763" cy="1353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esearcher に対する画像結果">
            <a:extLst>
              <a:ext uri="{FF2B5EF4-FFF2-40B4-BE49-F238E27FC236}">
                <a16:creationId xmlns:a16="http://schemas.microsoft.com/office/drawing/2014/main" id="{A7261788-A7A4-D13C-1414-CECB09ED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01" y="4708084"/>
            <a:ext cx="2027453" cy="1187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searchlight に対する画像結果">
            <a:extLst>
              <a:ext uri="{FF2B5EF4-FFF2-40B4-BE49-F238E27FC236}">
                <a16:creationId xmlns:a16="http://schemas.microsoft.com/office/drawing/2014/main" id="{C6116BF3-77EC-D519-D6A7-4A8128974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9" y="4751276"/>
            <a:ext cx="1502631" cy="1225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earthworm に対する画像結果">
            <a:extLst>
              <a:ext uri="{FF2B5EF4-FFF2-40B4-BE49-F238E27FC236}">
                <a16:creationId xmlns:a16="http://schemas.microsoft.com/office/drawing/2014/main" id="{79E089DE-A44E-D6CB-D8C7-DF12DAC1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27" y="4751276"/>
            <a:ext cx="1468278" cy="9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earthquake japan に対する画像結果">
            <a:extLst>
              <a:ext uri="{FF2B5EF4-FFF2-40B4-BE49-F238E27FC236}">
                <a16:creationId xmlns:a16="http://schemas.microsoft.com/office/drawing/2014/main" id="{8318B668-D5E1-8F16-4023-BD983844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66" y="4595305"/>
            <a:ext cx="2022875" cy="1500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3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05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392BCA-1B19-47CA-9D59-D962EE7725D4}"/>
              </a:ext>
            </a:extLst>
          </p:cNvPr>
          <p:cNvSpPr txBox="1"/>
          <p:nvPr/>
        </p:nvSpPr>
        <p:spPr>
          <a:xfrm>
            <a:off x="1524000" y="2245810"/>
            <a:ext cx="64135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200" b="1" dirty="0">
                <a:latin typeface="+mj-lt"/>
                <a:ea typeface="+mj-ea"/>
                <a:cs typeface="+mj-cs"/>
              </a:rPr>
              <a:t>Possessive Nouns</a:t>
            </a:r>
          </a:p>
        </p:txBody>
      </p:sp>
      <p:sp>
        <p:nvSpPr>
          <p:cNvPr id="77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7D7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Check here for the latest news from Jolly Phonics.">
            <a:extLst>
              <a:ext uri="{FF2B5EF4-FFF2-40B4-BE49-F238E27FC236}">
                <a16:creationId xmlns:a16="http://schemas.microsoft.com/office/drawing/2014/main" id="{93AF2A38-E663-457C-9D78-6C4221A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 b="1"/>
          <a:stretch/>
        </p:blipFill>
        <p:spPr bwMode="auto">
          <a:xfrm>
            <a:off x="7829549" y="3589866"/>
            <a:ext cx="3475355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7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eck here for the latest news from Jolly Phonics.">
            <a:extLst>
              <a:ext uri="{FF2B5EF4-FFF2-40B4-BE49-F238E27FC236}">
                <a16:creationId xmlns:a16="http://schemas.microsoft.com/office/drawing/2014/main" id="{FDA66474-0F42-F1D6-9C60-6FFBBCE35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5" b="1"/>
          <a:stretch/>
        </p:blipFill>
        <p:spPr bwMode="auto">
          <a:xfrm>
            <a:off x="0" y="5623789"/>
            <a:ext cx="1401552" cy="10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7D4CD7-EE20-D9B5-EAAD-A1E395B69A92}"/>
              </a:ext>
            </a:extLst>
          </p:cNvPr>
          <p:cNvSpPr txBox="1"/>
          <p:nvPr/>
        </p:nvSpPr>
        <p:spPr>
          <a:xfrm>
            <a:off x="452062" y="174661"/>
            <a:ext cx="1173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wolf’s  goose’s  tree’s  expert’s  referee’s  author’s  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wolf に対する画像結果">
            <a:extLst>
              <a:ext uri="{FF2B5EF4-FFF2-40B4-BE49-F238E27FC236}">
                <a16:creationId xmlns:a16="http://schemas.microsoft.com/office/drawing/2014/main" id="{CFB2B47A-625D-92F2-E11F-20C0A0E92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" y="1371476"/>
            <a:ext cx="2981325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ose に対する画像結果">
            <a:extLst>
              <a:ext uri="{FF2B5EF4-FFF2-40B4-BE49-F238E27FC236}">
                <a16:creationId xmlns:a16="http://schemas.microsoft.com/office/drawing/2014/main" id="{32C85B4D-10CF-D12B-4C85-B6985ACDB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48" y="3934115"/>
            <a:ext cx="207645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ee に対する画像結果">
            <a:extLst>
              <a:ext uri="{FF2B5EF4-FFF2-40B4-BE49-F238E27FC236}">
                <a16:creationId xmlns:a16="http://schemas.microsoft.com/office/drawing/2014/main" id="{DC5CFBBB-5EF7-7C59-B39C-76FF9A9A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61" y="1371476"/>
            <a:ext cx="3762375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ert clipart に対する画像結果">
            <a:extLst>
              <a:ext uri="{FF2B5EF4-FFF2-40B4-BE49-F238E27FC236}">
                <a16:creationId xmlns:a16="http://schemas.microsoft.com/office/drawing/2014/main" id="{9958344F-A97E-A086-E11E-B781670B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64" y="3991265"/>
            <a:ext cx="190500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free に対する画像結果">
            <a:extLst>
              <a:ext uri="{FF2B5EF4-FFF2-40B4-BE49-F238E27FC236}">
                <a16:creationId xmlns:a16="http://schemas.microsoft.com/office/drawing/2014/main" id="{CCD19CAA-0CDF-DE90-A65F-C52E83F47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29" y="1371476"/>
            <a:ext cx="215265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uthor に対する画像結果">
            <a:extLst>
              <a:ext uri="{FF2B5EF4-FFF2-40B4-BE49-F238E27FC236}">
                <a16:creationId xmlns:a16="http://schemas.microsoft.com/office/drawing/2014/main" id="{13181B89-E74C-1E37-8800-D4461D78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029" y="3991265"/>
            <a:ext cx="321945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9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17D4CD7-EE20-D9B5-EAAD-A1E395B69A92}"/>
              </a:ext>
            </a:extLst>
          </p:cNvPr>
          <p:cNvSpPr txBox="1"/>
          <p:nvPr/>
        </p:nvSpPr>
        <p:spPr>
          <a:xfrm>
            <a:off x="452062" y="174661"/>
            <a:ext cx="1173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wolf’s  goose’s  tree’s  expert’s  referee’s  author’s  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BCBDA3-9BC7-A13D-80FF-6E49CDDDB4C9}"/>
              </a:ext>
            </a:extLst>
          </p:cNvPr>
          <p:cNvSpPr txBox="1"/>
          <p:nvPr/>
        </p:nvSpPr>
        <p:spPr>
          <a:xfrm>
            <a:off x="2876763" y="1376737"/>
            <a:ext cx="105926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 </a:t>
            </a:r>
            <a:r>
              <a:rPr kumimoji="1" lang="en-US" altLang="ja-JP" sz="4800" dirty="0"/>
              <a:t>the</a:t>
            </a:r>
            <a:r>
              <a:rPr kumimoji="1" lang="en-US" altLang="ja-JP" sz="4800" u="sng" dirty="0"/>
              <a:t>               </a:t>
            </a:r>
            <a:r>
              <a:rPr kumimoji="1" lang="en-US" altLang="ja-JP" sz="4800" dirty="0"/>
              <a:t>feathers    </a:t>
            </a:r>
          </a:p>
          <a:p>
            <a:r>
              <a:rPr lang="en-US" altLang="ja-JP" sz="4800" dirty="0"/>
              <a:t> </a:t>
            </a:r>
            <a:r>
              <a:rPr kumimoji="1" lang="en-US" altLang="ja-JP" sz="4800" dirty="0"/>
              <a:t>the</a:t>
            </a:r>
            <a:r>
              <a:rPr kumimoji="1" lang="en-US" altLang="ja-JP" sz="4800" u="sng" dirty="0"/>
              <a:t>               </a:t>
            </a:r>
            <a:r>
              <a:rPr kumimoji="1" lang="en-US" altLang="ja-JP" sz="4800" dirty="0"/>
              <a:t>book     </a:t>
            </a:r>
          </a:p>
          <a:p>
            <a:r>
              <a:rPr lang="en-US" altLang="ja-JP" sz="4800" dirty="0"/>
              <a:t> </a:t>
            </a:r>
            <a:r>
              <a:rPr kumimoji="1" lang="en-US" altLang="ja-JP" sz="4800" dirty="0"/>
              <a:t>the</a:t>
            </a:r>
            <a:r>
              <a:rPr kumimoji="1" lang="en-US" altLang="ja-JP" sz="4800" u="sng" dirty="0"/>
              <a:t>               </a:t>
            </a:r>
            <a:r>
              <a:rPr kumimoji="1" lang="en-US" altLang="ja-JP" sz="4800" dirty="0"/>
              <a:t>branches</a:t>
            </a:r>
          </a:p>
          <a:p>
            <a:r>
              <a:rPr lang="en-US" altLang="ja-JP" sz="4800" dirty="0"/>
              <a:t> the</a:t>
            </a:r>
            <a:r>
              <a:rPr lang="en-US" altLang="ja-JP" sz="4800" u="sng" dirty="0"/>
              <a:t>               </a:t>
            </a:r>
            <a:r>
              <a:rPr lang="en-US" altLang="ja-JP" sz="4800" dirty="0"/>
              <a:t>decision</a:t>
            </a:r>
          </a:p>
          <a:p>
            <a:r>
              <a:rPr kumimoji="1" lang="en-US" altLang="ja-JP" sz="4800" dirty="0"/>
              <a:t> the</a:t>
            </a:r>
            <a:r>
              <a:rPr kumimoji="1" lang="en-US" altLang="ja-JP" sz="4800" u="sng" dirty="0"/>
              <a:t>               </a:t>
            </a:r>
            <a:r>
              <a:rPr kumimoji="1" lang="en-US" altLang="ja-JP" sz="4800" dirty="0"/>
              <a:t>fur</a:t>
            </a:r>
          </a:p>
          <a:p>
            <a:r>
              <a:rPr lang="en-US" altLang="ja-JP" sz="4800" dirty="0"/>
              <a:t> the</a:t>
            </a:r>
            <a:r>
              <a:rPr lang="en-US" altLang="ja-JP" sz="4800" u="sng" dirty="0"/>
              <a:t>               </a:t>
            </a:r>
            <a:r>
              <a:rPr lang="en-US" altLang="ja-JP" sz="4800" dirty="0"/>
              <a:t>opinion</a:t>
            </a:r>
            <a:endParaRPr kumimoji="1" lang="ja-JP" altLang="en-US" sz="4800" dirty="0"/>
          </a:p>
        </p:txBody>
      </p:sp>
      <p:pic>
        <p:nvPicPr>
          <p:cNvPr id="5" name="Picture 2" descr="wolf に対する画像結果">
            <a:extLst>
              <a:ext uri="{FF2B5EF4-FFF2-40B4-BE49-F238E27FC236}">
                <a16:creationId xmlns:a16="http://schemas.microsoft.com/office/drawing/2014/main" id="{1689AC77-E826-2DE7-FD36-A4C9F1E8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3" y="1371476"/>
            <a:ext cx="1717398" cy="1371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ree に対する画像結果">
            <a:extLst>
              <a:ext uri="{FF2B5EF4-FFF2-40B4-BE49-F238E27FC236}">
                <a16:creationId xmlns:a16="http://schemas.microsoft.com/office/drawing/2014/main" id="{66FDB6F3-5F1A-460C-70B4-317CED2E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" y="2985239"/>
            <a:ext cx="1906739" cy="112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free に対する画像結果">
            <a:extLst>
              <a:ext uri="{FF2B5EF4-FFF2-40B4-BE49-F238E27FC236}">
                <a16:creationId xmlns:a16="http://schemas.microsoft.com/office/drawing/2014/main" id="{23AC1F7A-F814-BA11-8EC9-9E5E3E52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8" y="4356840"/>
            <a:ext cx="1601213" cy="165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oose に対する画像結果">
            <a:extLst>
              <a:ext uri="{FF2B5EF4-FFF2-40B4-BE49-F238E27FC236}">
                <a16:creationId xmlns:a16="http://schemas.microsoft.com/office/drawing/2014/main" id="{46749DC5-3353-415E-7745-A5B4C089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06" y="1264020"/>
            <a:ext cx="1563441" cy="172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xpert clipart に対する画像結果">
            <a:extLst>
              <a:ext uri="{FF2B5EF4-FFF2-40B4-BE49-F238E27FC236}">
                <a16:creationId xmlns:a16="http://schemas.microsoft.com/office/drawing/2014/main" id="{68F77B46-074F-9473-DC2B-14140298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09" y="2985239"/>
            <a:ext cx="1466631" cy="1715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uthor に対する画像結果">
            <a:extLst>
              <a:ext uri="{FF2B5EF4-FFF2-40B4-BE49-F238E27FC236}">
                <a16:creationId xmlns:a16="http://schemas.microsoft.com/office/drawing/2014/main" id="{3C6678CA-EB3D-C8F2-B444-5ABAED0E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271" y="4766435"/>
            <a:ext cx="1801705" cy="1247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8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479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Let’s Review Verb Tenses</a:t>
            </a:r>
            <a:endParaRPr kumimoji="1" lang="en-US" altLang="ja-JP" sz="7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28625" y="190501"/>
            <a:ext cx="11264798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two boys were searching intently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 earthworms.</a:t>
            </a:r>
          </a:p>
        </p:txBody>
      </p:sp>
      <p:pic>
        <p:nvPicPr>
          <p:cNvPr id="1028" name="Picture 4" descr="earthworms clipart に対する画像結果">
            <a:extLst>
              <a:ext uri="{FF2B5EF4-FFF2-40B4-BE49-F238E27FC236}">
                <a16:creationId xmlns:a16="http://schemas.microsoft.com/office/drawing/2014/main" id="{DBE5D10D-7347-24CA-9A13-3502B886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83" y="2957665"/>
            <a:ext cx="4610562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y Searching Clipart に対する画像結果">
            <a:extLst>
              <a:ext uri="{FF2B5EF4-FFF2-40B4-BE49-F238E27FC236}">
                <a16:creationId xmlns:a16="http://schemas.microsoft.com/office/drawing/2014/main" id="{4DA4BF56-F535-80A5-8591-5ECB3243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848" y="2957665"/>
            <a:ext cx="5193575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28625" y="190501"/>
            <a:ext cx="11264798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400" b="1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two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boys were searching intently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 earthworms.</a:t>
            </a:r>
          </a:p>
        </p:txBody>
      </p:sp>
      <p:pic>
        <p:nvPicPr>
          <p:cNvPr id="1028" name="Picture 4" descr="earthworms clipart に対する画像結果">
            <a:extLst>
              <a:ext uri="{FF2B5EF4-FFF2-40B4-BE49-F238E27FC236}">
                <a16:creationId xmlns:a16="http://schemas.microsoft.com/office/drawing/2014/main" id="{DBE5D10D-7347-24CA-9A13-3502B886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83" y="2957665"/>
            <a:ext cx="4610562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y Searching Clipart に対する画像結果">
            <a:extLst>
              <a:ext uri="{FF2B5EF4-FFF2-40B4-BE49-F238E27FC236}">
                <a16:creationId xmlns:a16="http://schemas.microsoft.com/office/drawing/2014/main" id="{4DA4BF56-F535-80A5-8591-5ECB3243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848" y="2957665"/>
            <a:ext cx="5193575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6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28625" y="190501"/>
            <a:ext cx="11264798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400" b="1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two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boys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were searching intently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 earthworms.</a:t>
            </a:r>
          </a:p>
        </p:txBody>
      </p:sp>
      <p:pic>
        <p:nvPicPr>
          <p:cNvPr id="1028" name="Picture 4" descr="earthworms clipart に対する画像結果">
            <a:extLst>
              <a:ext uri="{FF2B5EF4-FFF2-40B4-BE49-F238E27FC236}">
                <a16:creationId xmlns:a16="http://schemas.microsoft.com/office/drawing/2014/main" id="{DBE5D10D-7347-24CA-9A13-3502B886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83" y="2957665"/>
            <a:ext cx="4610562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y Searching Clipart に対する画像結果">
            <a:extLst>
              <a:ext uri="{FF2B5EF4-FFF2-40B4-BE49-F238E27FC236}">
                <a16:creationId xmlns:a16="http://schemas.microsoft.com/office/drawing/2014/main" id="{4DA4BF56-F535-80A5-8591-5ECB3243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848" y="2957665"/>
            <a:ext cx="5193575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9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28625" y="190501"/>
            <a:ext cx="11264798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400" b="1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two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boys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were searching 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intently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 earthworms.</a:t>
            </a:r>
          </a:p>
        </p:txBody>
      </p:sp>
      <p:pic>
        <p:nvPicPr>
          <p:cNvPr id="1028" name="Picture 4" descr="earthworms clipart に対する画像結果">
            <a:extLst>
              <a:ext uri="{FF2B5EF4-FFF2-40B4-BE49-F238E27FC236}">
                <a16:creationId xmlns:a16="http://schemas.microsoft.com/office/drawing/2014/main" id="{DBE5D10D-7347-24CA-9A13-3502B886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83" y="2957665"/>
            <a:ext cx="4610562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y Searching Clipart に対する画像結果">
            <a:extLst>
              <a:ext uri="{FF2B5EF4-FFF2-40B4-BE49-F238E27FC236}">
                <a16:creationId xmlns:a16="http://schemas.microsoft.com/office/drawing/2014/main" id="{4DA4BF56-F535-80A5-8591-5ECB3243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848" y="2957665"/>
            <a:ext cx="5193575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1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28625" y="190501"/>
            <a:ext cx="11264798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400" b="1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two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boys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were searching </a:t>
            </a:r>
            <a:r>
              <a:rPr kumimoji="1" lang="en-US" altLang="ja-JP" sz="4400" b="1" dirty="0">
                <a:solidFill>
                  <a:srgbClr val="FF99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intently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 earthworms.</a:t>
            </a:r>
          </a:p>
        </p:txBody>
      </p:sp>
      <p:pic>
        <p:nvPicPr>
          <p:cNvPr id="1028" name="Picture 4" descr="earthworms clipart に対する画像結果">
            <a:extLst>
              <a:ext uri="{FF2B5EF4-FFF2-40B4-BE49-F238E27FC236}">
                <a16:creationId xmlns:a16="http://schemas.microsoft.com/office/drawing/2014/main" id="{DBE5D10D-7347-24CA-9A13-3502B886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83" y="2957665"/>
            <a:ext cx="4610562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y Searching Clipart に対する画像結果">
            <a:extLst>
              <a:ext uri="{FF2B5EF4-FFF2-40B4-BE49-F238E27FC236}">
                <a16:creationId xmlns:a16="http://schemas.microsoft.com/office/drawing/2014/main" id="{4DA4BF56-F535-80A5-8591-5ECB3243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848" y="2957665"/>
            <a:ext cx="5193575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8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28625" y="190501"/>
            <a:ext cx="11264798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400" b="1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two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boys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were searching </a:t>
            </a:r>
            <a:r>
              <a:rPr kumimoji="1" lang="en-US" altLang="ja-JP" sz="4400" b="1" dirty="0">
                <a:solidFill>
                  <a:srgbClr val="FF99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intently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earthworms.</a:t>
            </a:r>
          </a:p>
        </p:txBody>
      </p:sp>
      <p:pic>
        <p:nvPicPr>
          <p:cNvPr id="1028" name="Picture 4" descr="earthworms clipart に対する画像結果">
            <a:extLst>
              <a:ext uri="{FF2B5EF4-FFF2-40B4-BE49-F238E27FC236}">
                <a16:creationId xmlns:a16="http://schemas.microsoft.com/office/drawing/2014/main" id="{DBE5D10D-7347-24CA-9A13-3502B886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83" y="2957665"/>
            <a:ext cx="4610562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y Searching Clipart に対する画像結果">
            <a:extLst>
              <a:ext uri="{FF2B5EF4-FFF2-40B4-BE49-F238E27FC236}">
                <a16:creationId xmlns:a16="http://schemas.microsoft.com/office/drawing/2014/main" id="{4DA4BF56-F535-80A5-8591-5ECB3243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848" y="2957665"/>
            <a:ext cx="5193575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4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28625" y="190501"/>
            <a:ext cx="11264798" cy="1638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The </a:t>
            </a:r>
            <a:r>
              <a:rPr kumimoji="1" lang="en-US" altLang="ja-JP" sz="4400" b="1" dirty="0">
                <a:solidFill>
                  <a:srgbClr val="0070C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two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boys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were searching </a:t>
            </a:r>
            <a:r>
              <a:rPr kumimoji="1" lang="en-US" altLang="ja-JP" sz="4400" b="1" dirty="0">
                <a:solidFill>
                  <a:srgbClr val="FF990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intently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for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</a:t>
            </a:r>
            <a:r>
              <a:rPr kumimoji="1" lang="en-US" altLang="ja-JP" sz="44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earthworms</a:t>
            </a:r>
            <a:r>
              <a:rPr kumimoji="1" lang="en-US" altLang="ja-JP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028" name="Picture 4" descr="earthworms clipart に対する画像結果">
            <a:extLst>
              <a:ext uri="{FF2B5EF4-FFF2-40B4-BE49-F238E27FC236}">
                <a16:creationId xmlns:a16="http://schemas.microsoft.com/office/drawing/2014/main" id="{DBE5D10D-7347-24CA-9A13-3502B886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083" y="2957665"/>
            <a:ext cx="4610562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y Searching Clipart に対する画像結果">
            <a:extLst>
              <a:ext uri="{FF2B5EF4-FFF2-40B4-BE49-F238E27FC236}">
                <a16:creationId xmlns:a16="http://schemas.microsoft.com/office/drawing/2014/main" id="{4DA4BF56-F535-80A5-8591-5ECB3243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848" y="2957665"/>
            <a:ext cx="5193575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1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275661" y="2944853"/>
            <a:ext cx="578647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early bird catches worm に対する画像結果">
            <a:extLst>
              <a:ext uri="{FF2B5EF4-FFF2-40B4-BE49-F238E27FC236}">
                <a16:creationId xmlns:a16="http://schemas.microsoft.com/office/drawing/2014/main" id="{CA43BB4F-5E21-E486-D3AD-91EA93307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5" y="1030129"/>
            <a:ext cx="3911490" cy="328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8162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You camp in a tent in August.</a:t>
            </a:r>
            <a:endParaRPr kumimoji="1" lang="en-US" altLang="ja-JP" sz="60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386" name="Picture 2" descr="camp tent に対する画像結果">
            <a:extLst>
              <a:ext uri="{FF2B5EF4-FFF2-40B4-BE49-F238E27FC236}">
                <a16:creationId xmlns:a16="http://schemas.microsoft.com/office/drawing/2014/main" id="{F6A67717-03C7-2C09-1B43-F660CA9B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51" y="1562100"/>
            <a:ext cx="2560846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275661" y="2944853"/>
            <a:ext cx="578647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Abadi" panose="020B0604020104020204" pitchFamily="34" charset="0"/>
                <a:ea typeface="+mj-ea"/>
                <a:cs typeface="+mj-cs"/>
              </a:rPr>
              <a:t>The </a:t>
            </a:r>
            <a:r>
              <a:rPr kumimoji="1" lang="en-US" altLang="ja-JP" sz="54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ear</a:t>
            </a:r>
            <a:r>
              <a:rPr kumimoji="1" lang="en-US" altLang="ja-JP" sz="5400" dirty="0">
                <a:latin typeface="Abadi" panose="020B0604020104020204" pitchFamily="34" charset="0"/>
                <a:ea typeface="+mj-ea"/>
                <a:cs typeface="+mj-cs"/>
              </a:rPr>
              <a:t>ly bird catches the worm</a:t>
            </a:r>
            <a:r>
              <a:rPr lang="en-US" altLang="ja-JP" sz="5400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5400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early bird catches worm に対する画像結果">
            <a:extLst>
              <a:ext uri="{FF2B5EF4-FFF2-40B4-BE49-F238E27FC236}">
                <a16:creationId xmlns:a16="http://schemas.microsoft.com/office/drawing/2014/main" id="{CA43BB4F-5E21-E486-D3AD-91EA93307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5" y="1030129"/>
            <a:ext cx="3911490" cy="328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43748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824248" y="1122363"/>
            <a:ext cx="704771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ソース画像を表示">
            <a:extLst>
              <a:ext uri="{FF2B5EF4-FFF2-40B4-BE49-F238E27FC236}">
                <a16:creationId xmlns:a16="http://schemas.microsoft.com/office/drawing/2014/main" id="{B578AA20-3AF0-FA5E-0D67-32B4C82A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2" y="1654036"/>
            <a:ext cx="4308397" cy="354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0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824248" y="1122363"/>
            <a:ext cx="704771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Abadi" panose="020B0604020104020204" pitchFamily="34" charset="0"/>
                <a:ea typeface="+mj-ea"/>
                <a:cs typeface="+mj-cs"/>
              </a:rPr>
              <a:t>We l</a:t>
            </a:r>
            <a:r>
              <a:rPr kumimoji="1"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ear</a:t>
            </a:r>
            <a:r>
              <a:rPr kumimoji="1" lang="en-US" altLang="ja-JP" sz="5400" b="1" dirty="0">
                <a:latin typeface="Abadi" panose="020B0604020104020204" pitchFamily="34" charset="0"/>
                <a:ea typeface="+mj-ea"/>
                <a:cs typeface="+mj-cs"/>
              </a:rPr>
              <a:t>ned there was a d</a:t>
            </a:r>
            <a:r>
              <a:rPr kumimoji="1"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ear</a:t>
            </a:r>
            <a:r>
              <a:rPr kumimoji="1" lang="en-US" altLang="ja-JP" sz="5400" b="1" dirty="0">
                <a:latin typeface="Abadi" panose="020B0604020104020204" pitchFamily="34" charset="0"/>
                <a:ea typeface="+mj-ea"/>
                <a:cs typeface="+mj-cs"/>
              </a:rPr>
              <a:t>th of p</a:t>
            </a:r>
            <a:r>
              <a:rPr kumimoji="1" lang="en-US" altLang="ja-JP" sz="54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ear</a:t>
            </a:r>
            <a:r>
              <a:rPr kumimoji="1" lang="en-US" altLang="ja-JP" sz="5400" b="1" dirty="0">
                <a:latin typeface="Abadi" panose="020B0604020104020204" pitchFamily="34" charset="0"/>
                <a:ea typeface="+mj-ea"/>
                <a:cs typeface="+mj-cs"/>
              </a:rPr>
              <a:t>ls.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ソース画像を表示">
            <a:extLst>
              <a:ext uri="{FF2B5EF4-FFF2-40B4-BE49-F238E27FC236}">
                <a16:creationId xmlns:a16="http://schemas.microsoft.com/office/drawing/2014/main" id="{B578AA20-3AF0-FA5E-0D67-32B4C82A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2" y="1654036"/>
            <a:ext cx="4308397" cy="354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65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Arc 12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55693" y="1370170"/>
            <a:ext cx="6054520" cy="3758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solidFill>
                <a:schemeClr val="bg1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opera rehearse に対する画像結果">
            <a:extLst>
              <a:ext uri="{FF2B5EF4-FFF2-40B4-BE49-F238E27FC236}">
                <a16:creationId xmlns:a16="http://schemas.microsoft.com/office/drawing/2014/main" id="{675E494A-D2C5-6857-5981-9D05BD69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29" y="1584209"/>
            <a:ext cx="5234792" cy="36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86949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Arc 12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455693" y="1370170"/>
            <a:ext cx="6054520" cy="37588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bg1"/>
                </a:solidFill>
                <a:latin typeface="Abadi" panose="020B0604020104020204" pitchFamily="34" charset="0"/>
                <a:ea typeface="+mj-ea"/>
                <a:cs typeface="+mj-cs"/>
              </a:rPr>
              <a:t>The actors and singers rehearsed the new opera.</a:t>
            </a:r>
            <a:endParaRPr kumimoji="1" lang="en-US" altLang="ja-JP" sz="6000" b="1" dirty="0">
              <a:solidFill>
                <a:schemeClr val="bg1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opera rehearse に対する画像結果">
            <a:extLst>
              <a:ext uri="{FF2B5EF4-FFF2-40B4-BE49-F238E27FC236}">
                <a16:creationId xmlns:a16="http://schemas.microsoft.com/office/drawing/2014/main" id="{675E494A-D2C5-6857-5981-9D05BD69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29" y="1584209"/>
            <a:ext cx="5234792" cy="36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8381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You 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camp</a:t>
            </a:r>
            <a:r>
              <a:rPr lang="en-US" altLang="ja-JP" sz="6000" b="1" dirty="0">
                <a:latin typeface="Abadi" panose="020B0604020104020204" pitchFamily="34" charset="0"/>
                <a:cs typeface="Aharoni" panose="02010803020104030203" pitchFamily="2" charset="-79"/>
              </a:rPr>
              <a:t> in a tent in August.</a:t>
            </a:r>
            <a:endParaRPr kumimoji="1" lang="en-US" altLang="ja-JP" sz="60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You </a:t>
            </a:r>
            <a:r>
              <a:rPr kumimoji="1"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will be camping </a:t>
            </a:r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in a tent in August.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Future Continuous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camp tent に対する画像結果">
            <a:extLst>
              <a:ext uri="{FF2B5EF4-FFF2-40B4-BE49-F238E27FC236}">
                <a16:creationId xmlns:a16="http://schemas.microsoft.com/office/drawing/2014/main" id="{28555A00-8344-C3AA-FE9A-EFEC0A90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951" y="1562100"/>
            <a:ext cx="2560846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8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We were late for school this morning.</a:t>
            </a:r>
            <a:endParaRPr kumimoji="1" lang="en-US" altLang="ja-JP" sz="5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Present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434" name="Picture 2" descr="late school に対する画像結果">
            <a:extLst>
              <a:ext uri="{FF2B5EF4-FFF2-40B4-BE49-F238E27FC236}">
                <a16:creationId xmlns:a16="http://schemas.microsoft.com/office/drawing/2014/main" id="{48FD34BD-90BE-C8C2-3543-C58706F2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67" y="1491267"/>
            <a:ext cx="1984821" cy="18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3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420" y="5294094"/>
            <a:ext cx="1468755" cy="146875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23825" y="514985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We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were</a:t>
            </a:r>
            <a:r>
              <a:rPr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 late for school this morning.</a:t>
            </a:r>
            <a:endParaRPr kumimoji="1" lang="en-US" altLang="ja-JP" sz="5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ja-JP" alt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↓</a:t>
            </a:r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We 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are</a:t>
            </a:r>
            <a:r>
              <a:rPr kumimoji="1" lang="en-US" altLang="ja-JP" sz="54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kumimoji="1" lang="en-US" altLang="ja-JP" sz="54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kumimoji="1" lang="en-US" altLang="ja-JP" sz="5400" b="1" dirty="0">
                <a:latin typeface="Abadi" panose="020B0604020104020204" pitchFamily="34" charset="0"/>
                <a:cs typeface="Aharoni" panose="02010803020104030203" pitchFamily="2" charset="-79"/>
              </a:rPr>
              <a:t>late for school this morning.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77357B-E6E0-43E4-A2B4-4F67D070E7F3}"/>
              </a:ext>
            </a:extLst>
          </p:cNvPr>
          <p:cNvSpPr txBox="1"/>
          <p:nvPr/>
        </p:nvSpPr>
        <p:spPr>
          <a:xfrm>
            <a:off x="6019800" y="6054963"/>
            <a:ext cx="485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Simple Present</a:t>
            </a:r>
            <a:endParaRPr kumimoji="1" lang="ja-JP" altLang="en-US" sz="4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late school に対する画像結果">
            <a:extLst>
              <a:ext uri="{FF2B5EF4-FFF2-40B4-BE49-F238E27FC236}">
                <a16:creationId xmlns:a16="http://schemas.microsoft.com/office/drawing/2014/main" id="{436F3BE0-EF98-7561-5BD5-C7C64038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67" y="1491267"/>
            <a:ext cx="1984821" cy="18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9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arl に対する画像結果">
            <a:extLst>
              <a:ext uri="{FF2B5EF4-FFF2-40B4-BE49-F238E27FC236}">
                <a16:creationId xmlns:a16="http://schemas.microsoft.com/office/drawing/2014/main" id="{3DE64D5A-B128-FAF3-65A6-7D9A9D33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94" y="2467790"/>
            <a:ext cx="5285038" cy="39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0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277520" y="1017141"/>
            <a:ext cx="7654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pearl に対する画像結果">
            <a:extLst>
              <a:ext uri="{FF2B5EF4-FFF2-40B4-BE49-F238E27FC236}">
                <a16:creationId xmlns:a16="http://schemas.microsoft.com/office/drawing/2014/main" id="{3DE64D5A-B128-FAF3-65A6-7D9A9D33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94" y="2467790"/>
            <a:ext cx="5285038" cy="39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3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277520" y="1017141"/>
            <a:ext cx="7654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ear</a:t>
            </a:r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</a:p>
          <a:p>
            <a:pPr algn="ctr"/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9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pearl に対する画像結果">
            <a:extLst>
              <a:ext uri="{FF2B5EF4-FFF2-40B4-BE49-F238E27FC236}">
                <a16:creationId xmlns:a16="http://schemas.microsoft.com/office/drawing/2014/main" id="{3DE64D5A-B128-FAF3-65A6-7D9A9D33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94" y="2467790"/>
            <a:ext cx="5285038" cy="39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4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320</Words>
  <Application>Microsoft Office PowerPoint</Application>
  <PresentationFormat>ワイド画面</PresentationFormat>
  <Paragraphs>113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4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27</cp:revision>
  <cp:lastPrinted>2023-01-04T12:45:16Z</cp:lastPrinted>
  <dcterms:created xsi:type="dcterms:W3CDTF">2020-09-21T11:34:30Z</dcterms:created>
  <dcterms:modified xsi:type="dcterms:W3CDTF">2023-01-04T12:49:14Z</dcterms:modified>
</cp:coreProperties>
</file>