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918" r:id="rId4"/>
    <p:sldId id="1935" r:id="rId5"/>
    <p:sldId id="1934" r:id="rId6"/>
    <p:sldId id="1933" r:id="rId7"/>
    <p:sldId id="1932" r:id="rId8"/>
    <p:sldId id="1931" r:id="rId9"/>
    <p:sldId id="1930" r:id="rId10"/>
    <p:sldId id="1929" r:id="rId11"/>
    <p:sldId id="1928" r:id="rId12"/>
    <p:sldId id="1927" r:id="rId13"/>
    <p:sldId id="1926" r:id="rId14"/>
    <p:sldId id="1925" r:id="rId15"/>
    <p:sldId id="1924" r:id="rId16"/>
    <p:sldId id="1923" r:id="rId17"/>
    <p:sldId id="1922" r:id="rId18"/>
    <p:sldId id="1921" r:id="rId19"/>
    <p:sldId id="1920" r:id="rId20"/>
    <p:sldId id="1919" r:id="rId21"/>
    <p:sldId id="785" r:id="rId22"/>
    <p:sldId id="1869" r:id="rId23"/>
    <p:sldId id="1863" r:id="rId24"/>
    <p:sldId id="1898" r:id="rId25"/>
    <p:sldId id="1899" r:id="rId26"/>
    <p:sldId id="1900" r:id="rId27"/>
    <p:sldId id="1901" r:id="rId28"/>
    <p:sldId id="1902" r:id="rId29"/>
    <p:sldId id="1533" r:id="rId30"/>
    <p:sldId id="1811" r:id="rId31"/>
    <p:sldId id="1870" r:id="rId32"/>
    <p:sldId id="1872" r:id="rId33"/>
    <p:sldId id="1873" r:id="rId34"/>
    <p:sldId id="1874" r:id="rId35"/>
    <p:sldId id="1936" r:id="rId36"/>
    <p:sldId id="1945" r:id="rId37"/>
    <p:sldId id="1937" r:id="rId38"/>
    <p:sldId id="1946" r:id="rId39"/>
    <p:sldId id="1940" r:id="rId40"/>
    <p:sldId id="1947" r:id="rId41"/>
    <p:sldId id="1938" r:id="rId42"/>
    <p:sldId id="1944" r:id="rId43"/>
    <p:sldId id="1939" r:id="rId44"/>
    <p:sldId id="1943" r:id="rId45"/>
    <p:sldId id="1941" r:id="rId46"/>
    <p:sldId id="1942" r:id="rId47"/>
    <p:sldId id="1948" r:id="rId48"/>
    <p:sldId id="1952" r:id="rId49"/>
    <p:sldId id="1951" r:id="rId50"/>
    <p:sldId id="1950" r:id="rId51"/>
    <p:sldId id="1949" r:id="rId52"/>
    <p:sldId id="1621" r:id="rId5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295775" y="3401863"/>
            <a:ext cx="767199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175250" cy="51752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43F86E-A8B7-032E-FA3D-762C4A9D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36" y="4469850"/>
            <a:ext cx="3259928" cy="225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0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725CBF-6DEB-6C4F-E48A-D8398A34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35" y="4428983"/>
            <a:ext cx="3259929" cy="20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31FDE1-0D7E-2617-71CD-0C788292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358" y="1244521"/>
            <a:ext cx="2505788" cy="25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D311B6-BCD8-F642-067A-E0CC5B30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782" y="2137850"/>
            <a:ext cx="20669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68B325-1732-5FF6-1283-09141EFC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49" y="3197622"/>
            <a:ext cx="2405058" cy="24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7DEEFB-8CAD-8545-F54B-E7272E00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07634"/>
            <a:ext cx="3258303" cy="251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15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medicine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33E0C5-21AB-F93F-0FA0-661AA125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87" y="4199176"/>
            <a:ext cx="2204720" cy="245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77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medicine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cereal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5E2789-D8C2-586B-25FB-CD5C499E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92" y="4620986"/>
            <a:ext cx="2948558" cy="196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796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medicine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cereal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vacancy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92654C-DAA2-7CE9-7354-82587057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37" y="4931229"/>
            <a:ext cx="2679703" cy="179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20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medicine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cereal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vacancy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advance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543D51-81EC-25BA-3591-AB69F481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913" y="136525"/>
            <a:ext cx="2403089" cy="18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palace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voice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silence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bounce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accident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medicine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cereal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vacancy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advance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cinnamon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788E08-74D1-202F-8719-758D553B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14" y="136526"/>
            <a:ext cx="2182586" cy="217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D722A4-BE22-5F6E-CACC-00B9D609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926" y="2678534"/>
            <a:ext cx="2117475" cy="150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90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to be.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089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62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71714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020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351950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485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020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121795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485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4450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107020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32692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485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4450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1110549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32692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485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4450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126042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32692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485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4450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130026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Past continuous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0F2537-E663-5957-F2CC-556002CC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1739645"/>
            <a:ext cx="3487579" cy="224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03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635000" y="1631801"/>
            <a:ext cx="62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walked to school.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6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635000" y="1631801"/>
            <a:ext cx="62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walked to school.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5BD7B-0351-497D-965E-7B179712BDC8}"/>
              </a:ext>
            </a:extLst>
          </p:cNvPr>
          <p:cNvSpPr txBox="1"/>
          <p:nvPr/>
        </p:nvSpPr>
        <p:spPr>
          <a:xfrm>
            <a:off x="635000" y="366380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was walking to school.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57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635000" y="1631801"/>
            <a:ext cx="107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walked to school.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5BD7B-0351-497D-965E-7B179712BDC8}"/>
              </a:ext>
            </a:extLst>
          </p:cNvPr>
          <p:cNvSpPr txBox="1"/>
          <p:nvPr/>
        </p:nvSpPr>
        <p:spPr>
          <a:xfrm>
            <a:off x="635000" y="366380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was walking to school.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90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635000" y="1631801"/>
            <a:ext cx="1075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walked to school.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5BD7B-0351-497D-965E-7B179712BDC8}"/>
              </a:ext>
            </a:extLst>
          </p:cNvPr>
          <p:cNvSpPr txBox="1"/>
          <p:nvPr/>
        </p:nvSpPr>
        <p:spPr>
          <a:xfrm>
            <a:off x="635000" y="3663801"/>
            <a:ext cx="1128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was walking to school.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past continuous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733425" y="2143125"/>
            <a:ext cx="10944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skips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1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733425" y="2143125"/>
            <a:ext cx="10944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skips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skipping 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1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r>
              <a:rPr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the cows in the morning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9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r>
              <a:rPr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the cows in the morning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milking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cows in the morning.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75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over the waves at the beach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0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BD261C-F34C-4655-AEA0-5F107671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" y="1983184"/>
            <a:ext cx="3913465" cy="238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683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over the waves at the beach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jumping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over the waves at the beach.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4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rake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up the leaves on the lawn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32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rake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up the leaves on the lawn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raking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leaves on the lawn.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8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at the swimming club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27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at the swimming club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helping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the swimming club.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45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dusts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the ornament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217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D0F7-3628-BB34-C313-A89E312FA5EB}"/>
              </a:ext>
            </a:extLst>
          </p:cNvPr>
          <p:cNvSpPr txBox="1"/>
          <p:nvPr/>
        </p:nvSpPr>
        <p:spPr>
          <a:xfrm>
            <a:off x="390525" y="2019300"/>
            <a:ext cx="11410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dusts</a:t>
            </a:r>
            <a:r>
              <a:rPr kumimoji="1" lang="en-US" altLang="ja-JP" sz="4000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the ornament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dusting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ornament.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9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played in the park.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24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played in the park.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14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played in the park.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mple present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0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30298D-0A7A-7ED3-23D5-D78C5A4E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596065"/>
            <a:ext cx="3450192" cy="231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55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mple present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6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played in the park.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mple present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ADAED9-3161-C59C-89DD-DC57A6EF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6" y="3617238"/>
            <a:ext cx="1819275" cy="21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2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908163-60F9-88DA-387B-BD3D01C6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09" y="3935186"/>
            <a:ext cx="2799668" cy="211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十字形 4">
            <a:extLst>
              <a:ext uri="{FF2B5EF4-FFF2-40B4-BE49-F238E27FC236}">
                <a16:creationId xmlns:a16="http://schemas.microsoft.com/office/drawing/2014/main" id="{40F53F11-8C2E-0965-E92F-16E0C8136144}"/>
              </a:ext>
            </a:extLst>
          </p:cNvPr>
          <p:cNvSpPr/>
          <p:nvPr/>
        </p:nvSpPr>
        <p:spPr>
          <a:xfrm rot="2702346">
            <a:off x="1454849" y="4792725"/>
            <a:ext cx="1371600" cy="1411374"/>
          </a:xfrm>
          <a:prstGeom prst="plus">
            <a:avLst>
              <a:gd name="adj" fmla="val 453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76683C-BF4D-F64A-4D72-3101360D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78" y="4625883"/>
            <a:ext cx="3387091" cy="22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53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space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cancel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office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6D5C40-EA63-CBC1-B06D-C29EA1C6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68" y="4137248"/>
            <a:ext cx="3411091" cy="233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45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1010</TotalTime>
  <Words>966</Words>
  <Application>Microsoft Office PowerPoint</Application>
  <PresentationFormat>ワイド画面</PresentationFormat>
  <Paragraphs>353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99</cp:revision>
  <cp:lastPrinted>2021-08-25T23:43:19Z</cp:lastPrinted>
  <dcterms:created xsi:type="dcterms:W3CDTF">2021-03-28T09:30:35Z</dcterms:created>
  <dcterms:modified xsi:type="dcterms:W3CDTF">2022-08-15T01:17:21Z</dcterms:modified>
</cp:coreProperties>
</file>