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785" r:id="rId3"/>
    <p:sldId id="2803" r:id="rId4"/>
    <p:sldId id="2810" r:id="rId5"/>
    <p:sldId id="2809" r:id="rId6"/>
    <p:sldId id="2808" r:id="rId7"/>
    <p:sldId id="2807" r:id="rId8"/>
    <p:sldId id="2806" r:id="rId9"/>
    <p:sldId id="2805" r:id="rId10"/>
    <p:sldId id="2804" r:id="rId11"/>
    <p:sldId id="1776" r:id="rId12"/>
    <p:sldId id="297" r:id="rId13"/>
    <p:sldId id="1875" r:id="rId14"/>
    <p:sldId id="1876" r:id="rId15"/>
    <p:sldId id="1877" r:id="rId16"/>
    <p:sldId id="1148" r:id="rId17"/>
    <p:sldId id="1574" r:id="rId18"/>
    <p:sldId id="2811" r:id="rId19"/>
    <p:sldId id="1828" r:id="rId20"/>
    <p:sldId id="1897" r:id="rId21"/>
    <p:sldId id="1896" r:id="rId22"/>
    <p:sldId id="1895" r:id="rId23"/>
    <p:sldId id="1824" r:id="rId24"/>
    <p:sldId id="1660" r:id="rId25"/>
    <p:sldId id="1903" r:id="rId26"/>
    <p:sldId id="1904" r:id="rId27"/>
    <p:sldId id="1905" r:id="rId28"/>
    <p:sldId id="1906" r:id="rId29"/>
    <p:sldId id="1907" r:id="rId30"/>
    <p:sldId id="1908" r:id="rId31"/>
    <p:sldId id="1909" r:id="rId32"/>
    <p:sldId id="1912" r:id="rId33"/>
    <p:sldId id="1913" r:id="rId34"/>
    <p:sldId id="1914" r:id="rId35"/>
    <p:sldId id="1915" r:id="rId36"/>
    <p:sldId id="1916" r:id="rId37"/>
    <p:sldId id="1917" r:id="rId38"/>
    <p:sldId id="1562" r:id="rId39"/>
    <p:sldId id="2802" r:id="rId40"/>
    <p:sldId id="1559" r:id="rId41"/>
    <p:sldId id="1920" r:id="rId42"/>
    <p:sldId id="1560" r:id="rId43"/>
    <p:sldId id="1919" r:id="rId44"/>
    <p:sldId id="1561" r:id="rId45"/>
    <p:sldId id="1918" r:id="rId46"/>
    <p:sldId id="1621" r:id="rId47"/>
  </p:sldIdLst>
  <p:sldSz cx="12192000" cy="6858000"/>
  <p:notesSz cx="6886575" cy="100171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E96566-F08B-492F-80C4-6B7504509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8C4F65-EA9A-47B8-9138-AA44A49C6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23B9FF-1368-4629-BD57-ACEF3F83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D3598-00F3-4348-BEE1-DBA44C9E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8A051-5AF4-4FDA-8715-7770D9A9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95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86FBC-0049-4B72-930C-7E789880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DA798A-3EA5-4ECE-BB2A-3F30F6E7B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E2168E-B2D0-4008-AB4E-D566BD3F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8D98D-3613-49B9-9E04-5343354C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CA9FB7-A1D1-48F2-A21F-6DBB2AE3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7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B2F5A6E-20CD-4A23-8E4E-B8A7E292E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5D7A3E-38F3-4034-AF7E-BDAF226A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4CD758-4A80-49FD-80EE-17800011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5DA79-0FC2-4729-847D-CA413E7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E4259-99AD-4280-AB5A-ECB3BA9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62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F5AF26-0DB5-4A7C-A631-927D7233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DC00F-E2B1-4D3E-B1B4-DD607380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72AAE3-F1C5-4540-A3E8-0764E618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C1073A-A3C6-4D17-B92D-D2DC3617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9A3CCF-9265-4FC8-8007-D58A918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66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8CE0D-04A4-45F9-8EB4-E6A5B41B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BCAAF0-5402-41EA-A39B-4195F2C04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8E6FE4-CA0C-412A-A22D-56DB73CE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7FF49C-E916-4DBB-9829-3B5A1697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2FF859-D3A4-439A-A6BF-37F48B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9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F72730-AB98-4545-A4AE-231361B0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E33D00-1C43-472E-BBB9-936C07A8B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49CE3E-1D68-428A-A480-427D0BA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FCD68A-B3EA-4BCE-890B-21DD959D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870B79-1F21-4BE6-9F61-020DA5BE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4FFF4B-EE16-45D4-8725-A8877E8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26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D6E64-3C63-44B4-BA59-68BCB88C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FC2A31-DA72-4047-B396-5DCD5F598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15D0DF-8B17-4C2B-81A4-B3650792A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605DA7-AC3A-4794-88B7-F9DBF6BA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4906FB4-0AB1-43A5-88CB-31573C6EB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5118264-7DEC-4601-BFC6-96A534D5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67E11F-C321-4274-A62A-E8F368E1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D0F757-31D4-45C2-A906-B0A82E49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6CD7E-5747-4B63-8311-2BFE1A6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BB37084-EEC1-400D-AE83-9B94EB47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D61D444-EC10-409F-B4E7-5677AE6A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A524B9-3125-4FB1-98C1-3801C394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8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BBDAF4-82DC-4623-8628-96F52992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DEC51-2628-4760-B3AA-FE66F81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01B34B-95B2-42C7-9D51-C52FB8D0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2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2C0E0-B764-4605-B928-DC907BC0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FD2BC-ACC6-410D-AFB1-4A97F994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4256BA-A597-477A-9394-D3620D6A4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874733-7FD7-4E9D-A31D-34B8C25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DFBA4D-6492-401F-8420-5FE5CB41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B19EA7-9EF8-4ADB-867D-984A3E6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11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DDBCA-8C38-4945-8906-0CD0BEA7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4A9E66-E1E2-4CCB-9870-577FB49A7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69BB6D-2822-4A56-8A1D-4D6354B9F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41F4C3-109A-44AB-8AB2-93F2B13C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E179CB-5AE3-425A-8C43-62643C29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340FF-F1E3-4EEA-B3B8-94D0BA3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698B5D-A411-451A-A5F5-9BC50597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931F95-28C5-44FD-A3B1-CD2AE09D1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E9E7C-CD1E-4969-8D3C-3CFE67504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7BD5-EC56-4B53-AEDD-16ED022382AF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AB6775-A12B-499F-93FD-C6F2D1DD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6297C-DD49-4059-8081-000D647E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2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5.png"/><Relationship Id="rId21" Type="http://schemas.openxmlformats.org/officeDocument/2006/relationships/image" Target="../media/image40.png"/><Relationship Id="rId7" Type="http://schemas.openxmlformats.org/officeDocument/2006/relationships/image" Target="../media/image9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4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CD0C3D-66DF-4B2F-8BBD-F3478275E56E}"/>
              </a:ext>
            </a:extLst>
          </p:cNvPr>
          <p:cNvSpPr txBox="1"/>
          <p:nvPr/>
        </p:nvSpPr>
        <p:spPr>
          <a:xfrm>
            <a:off x="4238625" y="3401863"/>
            <a:ext cx="7729146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Jolly Grammar 3a-17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CEC0BD-2C05-4B22-B1FF-6EFB0B12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406400" y="225159"/>
            <a:ext cx="5546725" cy="5546725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77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4683138"/>
            <a:ext cx="1910423" cy="217486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628B1D-F83A-641A-85A0-A4533B6CA8D9}"/>
              </a:ext>
            </a:extLst>
          </p:cNvPr>
          <p:cNvSpPr txBox="1"/>
          <p:nvPr/>
        </p:nvSpPr>
        <p:spPr>
          <a:xfrm>
            <a:off x="742950" y="352425"/>
            <a:ext cx="112585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draw a picture in my sketchbook.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draw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 picture in my sketchbook.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They play football in the park.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play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football in the park.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 little dog yaps loudly.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 little dog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yap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loudly.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We jump on the trampoline.</a:t>
            </a:r>
          </a:p>
          <a:p>
            <a:r>
              <a:rPr kumimoji="1"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jump</a:t>
            </a:r>
            <a:r>
              <a:rPr kumimoji="1"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on the trampoline.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55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755955-88A2-45F6-A006-AF2AB22326AC}"/>
              </a:ext>
            </a:extLst>
          </p:cNvPr>
          <p:cNvSpPr txBox="1"/>
          <p:nvPr/>
        </p:nvSpPr>
        <p:spPr>
          <a:xfrm>
            <a:off x="1967523" y="2035572"/>
            <a:ext cx="4318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ircus</a:t>
            </a: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soft /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endParaRPr kumimoji="1"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B73A6B4-6723-4147-9ED3-9185485D0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523" y="1409224"/>
            <a:ext cx="5123078" cy="376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15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753224" y="1255639"/>
            <a:ext cx="5438755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Spelling List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Soft &lt;c&gt;</a:t>
            </a:r>
            <a:endParaRPr kumimoji="1" lang="en-US" altLang="ja-JP" sz="48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0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40054" y="2353270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ra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         spa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         sin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endParaRPr kumimoji="1" lang="ja-JP" altLang="en-US" sz="54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6206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twi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        can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el    prin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ess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03FC0E3-8543-4457-B51C-9386EE184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61" y="302730"/>
            <a:ext cx="3487579" cy="2240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C3FE944-BFBD-4022-BFA5-167802306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633" y="228422"/>
            <a:ext cx="3913465" cy="238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893D1B3-F9D4-498E-B0AA-FC4410C6C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348" y="228422"/>
            <a:ext cx="3450192" cy="231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EAF48D1-7175-4D96-A471-7B6B42CEA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66" y="3617238"/>
            <a:ext cx="1819275" cy="219759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A6DB855-7F5D-4B86-9D95-670156F0B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5289" y="3747603"/>
            <a:ext cx="3820514" cy="22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C65948E-1D2B-4D83-AEFE-1A5528C6C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995" y="3299500"/>
            <a:ext cx="20193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5F30244-6FFF-411D-9E33-8E72D8B6C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49" y="3619177"/>
            <a:ext cx="3387091" cy="22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十字形 17">
            <a:extLst>
              <a:ext uri="{FF2B5EF4-FFF2-40B4-BE49-F238E27FC236}">
                <a16:creationId xmlns:a16="http://schemas.microsoft.com/office/drawing/2014/main" id="{9044D35F-4D9C-42BF-AC58-96837333FBC9}"/>
              </a:ext>
            </a:extLst>
          </p:cNvPr>
          <p:cNvSpPr/>
          <p:nvPr/>
        </p:nvSpPr>
        <p:spPr>
          <a:xfrm rot="2702346">
            <a:off x="3577563" y="3796683"/>
            <a:ext cx="1371600" cy="1411374"/>
          </a:xfrm>
          <a:prstGeom prst="plus">
            <a:avLst>
              <a:gd name="adj" fmla="val 4539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53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34420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offi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         pala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        voi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4174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silen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      boun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      in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ident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9554B59-F529-484C-B26B-8DC844BF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23" y="218391"/>
            <a:ext cx="3411091" cy="2339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4724CBC-1D13-49AF-90FE-D4B2719CA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813" y="306475"/>
            <a:ext cx="3259928" cy="225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D14C066-010F-4768-923D-3553B9634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759" y="379497"/>
            <a:ext cx="3259929" cy="201481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D7406EE-9BF9-4E82-BF2F-7AAB229D8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15" y="3343978"/>
            <a:ext cx="2505788" cy="250578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FA03009-B3F9-409B-8688-E27D51C1A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189" y="3558436"/>
            <a:ext cx="2066925" cy="235267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1D13FC4-1A37-4FE7-92C9-A2B133584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3360908"/>
            <a:ext cx="2405058" cy="24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81280" y="2415446"/>
            <a:ext cx="1211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ac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ident    medi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ine   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ereal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934670"/>
            <a:ext cx="1211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vacan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y    advan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   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innamon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EE6B7CC-0AEE-4115-BC87-E9C14F47A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30" y="25591"/>
            <a:ext cx="3258303" cy="2511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98640AE-BA28-42AF-8B58-B258F0C75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20" y="29311"/>
            <a:ext cx="2204720" cy="245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0ACDB6E-82C3-4620-BA9F-F40BE4B72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949" y="225688"/>
            <a:ext cx="3609213" cy="2411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0B09D5F-E90D-48E2-BAA0-84FCAF37B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76" y="3519225"/>
            <a:ext cx="3678115" cy="2457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EA6807-99A6-4314-B072-5536CA6DB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624" y="3508368"/>
            <a:ext cx="3132296" cy="246811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A2E7958-824F-4AF7-A75E-FDE1C525D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169" y="4683845"/>
            <a:ext cx="2117475" cy="1500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506ABFA-FDA5-4932-81A4-B61DE4F9F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7418" y="3245371"/>
            <a:ext cx="2531744" cy="2523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5981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A632C1-261C-4E61-84DA-3C02D99A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776" y="173229"/>
            <a:ext cx="1997810" cy="1281811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05BEC08C-990A-4E76-8C11-7C4EB55C4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090"/>
            <a:ext cx="2155440" cy="13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0D411F2E-B532-4F7B-B481-14F041C7C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314" y="225682"/>
            <a:ext cx="2015954" cy="1354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76765374-DAD3-43EE-8DD6-C65A6E1FF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552" y="243877"/>
            <a:ext cx="999796" cy="1211163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C9097BC4-8D13-4FCE-8F1A-B8634C218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268" y="306719"/>
            <a:ext cx="2138382" cy="1248242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7AC794FC-F7E2-4BAE-B2BB-8ECF0B1FF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0545" y="-15771"/>
            <a:ext cx="1217356" cy="91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十字形 43">
            <a:extLst>
              <a:ext uri="{FF2B5EF4-FFF2-40B4-BE49-F238E27FC236}">
                <a16:creationId xmlns:a16="http://schemas.microsoft.com/office/drawing/2014/main" id="{4A824EE0-E39B-4D04-A76C-40D7DECAD7ED}"/>
              </a:ext>
            </a:extLst>
          </p:cNvPr>
          <p:cNvSpPr/>
          <p:nvPr/>
        </p:nvSpPr>
        <p:spPr>
          <a:xfrm rot="2702346">
            <a:off x="9689356" y="130860"/>
            <a:ext cx="850577" cy="884194"/>
          </a:xfrm>
          <a:prstGeom prst="plus">
            <a:avLst>
              <a:gd name="adj" fmla="val 4539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2CBC6F60-6583-44D4-A6F9-BCAE8CFC41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3456" y="232851"/>
            <a:ext cx="1853320" cy="1222189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A781C15A-343C-48C0-BD02-A9EE14AB6B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55" y="2534571"/>
            <a:ext cx="2101501" cy="1441029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E04C4D87-107D-4D5B-9B32-F4175008B3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6313" y="2401241"/>
            <a:ext cx="2167531" cy="1499041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201C2AD1-7163-4156-BA5B-5BCB15AB34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3456" y="2724065"/>
            <a:ext cx="1610043" cy="99612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FC291602-C9C8-4C51-8CF5-FF72DA07F2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6437" y="2382585"/>
            <a:ext cx="1610043" cy="1610043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935508CF-F90C-454F-AAFA-376F9E8A3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2525" y="2364874"/>
            <a:ext cx="1405166" cy="1599983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4C52685E-8467-4E19-9EA7-7C37E0436B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11344" y="2266151"/>
            <a:ext cx="1665379" cy="1728782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49471133-E002-4FCE-BB79-A9C8C0FBA3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691" y="4675336"/>
            <a:ext cx="1979138" cy="1526976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DDCEEDA0-16BC-4E8F-96C7-2586D81A60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7066" y="4530328"/>
            <a:ext cx="1489247" cy="1658385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B87CF3C6-F80C-470F-B20A-C60A1AB1D2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29737" y="4752082"/>
            <a:ext cx="2022836" cy="1353113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33612B45-F73B-4252-9E83-928F24DDE7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86067" y="4798371"/>
            <a:ext cx="1919768" cy="1280905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7CAE031E-0240-46A2-A0A4-3606ABCCB2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00762" y="4801709"/>
            <a:ext cx="1785403" cy="1403312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7E6899F3-0CB1-4A9A-9602-1AB72AD3F5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98037" y="4538501"/>
            <a:ext cx="1229922" cy="1226959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5D7CE790-C50E-4B97-8549-8159E007FC8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97898" y="5229716"/>
            <a:ext cx="1229923" cy="87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Put the words in the spelling list.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Let’s split these words into syllables.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28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race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dirty="0"/>
              <a:t> 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cancel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princess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silence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vacancy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143718-B747-4279-9DC7-386280F99F92}"/>
              </a:ext>
            </a:extLst>
          </p:cNvPr>
          <p:cNvCxnSpPr>
            <a:cxnSpLocks/>
          </p:cNvCxnSpPr>
          <p:nvPr/>
        </p:nvCxnSpPr>
        <p:spPr>
          <a:xfrm flipH="1">
            <a:off x="5979160" y="193040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2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201921" y="3334810"/>
            <a:ext cx="6881222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Present continuous.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83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race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dirty="0"/>
              <a:t> 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cancel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princess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silence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vacancy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143718-B747-4279-9DC7-386280F99F92}"/>
              </a:ext>
            </a:extLst>
          </p:cNvPr>
          <p:cNvCxnSpPr>
            <a:cxnSpLocks/>
          </p:cNvCxnSpPr>
          <p:nvPr/>
        </p:nvCxnSpPr>
        <p:spPr>
          <a:xfrm flipH="1">
            <a:off x="5979160" y="193040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3E1AD37-2561-4976-9D46-CE49954B3C76}"/>
              </a:ext>
            </a:extLst>
          </p:cNvPr>
          <p:cNvCxnSpPr>
            <a:cxnSpLocks/>
          </p:cNvCxnSpPr>
          <p:nvPr/>
        </p:nvCxnSpPr>
        <p:spPr>
          <a:xfrm flipH="1">
            <a:off x="5892800" y="315976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25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race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dirty="0"/>
              <a:t> 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cancel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princess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silence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vacancy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143718-B747-4279-9DC7-386280F99F92}"/>
              </a:ext>
            </a:extLst>
          </p:cNvPr>
          <p:cNvCxnSpPr>
            <a:cxnSpLocks/>
          </p:cNvCxnSpPr>
          <p:nvPr/>
        </p:nvCxnSpPr>
        <p:spPr>
          <a:xfrm flipH="1">
            <a:off x="5979160" y="193040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3E1AD37-2561-4976-9D46-CE49954B3C76}"/>
              </a:ext>
            </a:extLst>
          </p:cNvPr>
          <p:cNvCxnSpPr>
            <a:cxnSpLocks/>
          </p:cNvCxnSpPr>
          <p:nvPr/>
        </p:nvCxnSpPr>
        <p:spPr>
          <a:xfrm flipH="1">
            <a:off x="5892800" y="315976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9ED6172-5D85-44A6-93BB-0DC2DA73B785}"/>
              </a:ext>
            </a:extLst>
          </p:cNvPr>
          <p:cNvCxnSpPr>
            <a:cxnSpLocks/>
          </p:cNvCxnSpPr>
          <p:nvPr/>
        </p:nvCxnSpPr>
        <p:spPr>
          <a:xfrm flipH="1">
            <a:off x="5496560" y="42976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83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race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dirty="0"/>
              <a:t> 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cancel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princess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silence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vacancy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143718-B747-4279-9DC7-386280F99F92}"/>
              </a:ext>
            </a:extLst>
          </p:cNvPr>
          <p:cNvCxnSpPr>
            <a:cxnSpLocks/>
          </p:cNvCxnSpPr>
          <p:nvPr/>
        </p:nvCxnSpPr>
        <p:spPr>
          <a:xfrm flipH="1">
            <a:off x="5979160" y="193040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3E1AD37-2561-4976-9D46-CE49954B3C76}"/>
              </a:ext>
            </a:extLst>
          </p:cNvPr>
          <p:cNvCxnSpPr>
            <a:cxnSpLocks/>
          </p:cNvCxnSpPr>
          <p:nvPr/>
        </p:nvCxnSpPr>
        <p:spPr>
          <a:xfrm flipH="1">
            <a:off x="5892800" y="315976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9ED6172-5D85-44A6-93BB-0DC2DA73B785}"/>
              </a:ext>
            </a:extLst>
          </p:cNvPr>
          <p:cNvCxnSpPr>
            <a:cxnSpLocks/>
          </p:cNvCxnSpPr>
          <p:nvPr/>
        </p:nvCxnSpPr>
        <p:spPr>
          <a:xfrm flipH="1">
            <a:off x="5496560" y="42976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D35795E-549A-427C-98CD-706BDE3FA7C8}"/>
              </a:ext>
            </a:extLst>
          </p:cNvPr>
          <p:cNvCxnSpPr>
            <a:cxnSpLocks/>
          </p:cNvCxnSpPr>
          <p:nvPr/>
        </p:nvCxnSpPr>
        <p:spPr>
          <a:xfrm flipH="1">
            <a:off x="5501641" y="5650796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18A2A41-1842-4A84-BB05-A44D13BA22FD}"/>
              </a:ext>
            </a:extLst>
          </p:cNvPr>
          <p:cNvCxnSpPr>
            <a:cxnSpLocks/>
          </p:cNvCxnSpPr>
          <p:nvPr/>
        </p:nvCxnSpPr>
        <p:spPr>
          <a:xfrm flipH="1">
            <a:off x="6487161" y="5641554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63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Let’s parse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s</a:t>
            </a:r>
            <a:r>
              <a:rPr kumimoji="1"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entences</a:t>
            </a: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5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Sam bounced the ball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 into the air.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cancelled the race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 it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254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bounced the ball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 into the air.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cancelled the race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 it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0515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ball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 into the air.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cancelled the race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 it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1882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 into the air.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cancelled the race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 it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2109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into the air.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cancelled the race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 it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8180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air.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cancelled the race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 it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408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4683138"/>
            <a:ext cx="1910423" cy="217486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628B1D-F83A-641A-85A0-A4533B6CA8D9}"/>
              </a:ext>
            </a:extLst>
          </p:cNvPr>
          <p:cNvSpPr txBox="1"/>
          <p:nvPr/>
        </p:nvSpPr>
        <p:spPr>
          <a:xfrm>
            <a:off x="742950" y="352425"/>
            <a:ext cx="112585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draw a picture in my sketchbook.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5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cancelled the race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 it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7211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cancelled the race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 it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1722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cancelled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race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 it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8472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cancelled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race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 it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748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cancelled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race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it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3395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cancelled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race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was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3676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cancelled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race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icy.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489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Sam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bounced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high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cancelled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race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because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icy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B12A2-0BAE-4239-AD3B-4DB3DCA4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08" y="325120"/>
            <a:ext cx="3205228" cy="337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9BBC9-9DA1-4446-95E7-DBE95622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55" y="3700839"/>
            <a:ext cx="442912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7672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4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4683138"/>
            <a:ext cx="1910423" cy="217486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628B1D-F83A-641A-85A0-A4533B6CA8D9}"/>
              </a:ext>
            </a:extLst>
          </p:cNvPr>
          <p:cNvSpPr txBox="1"/>
          <p:nvPr/>
        </p:nvSpPr>
        <p:spPr>
          <a:xfrm>
            <a:off x="742950" y="352425"/>
            <a:ext cx="112585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draw a picture in my sketchbook.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draw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 picture in my sketchbook.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8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A158727-22EB-4B69-BAAB-CD877243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621" y="1833203"/>
            <a:ext cx="4255457" cy="3191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923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/>
              <a:t>The mi</a:t>
            </a:r>
            <a:r>
              <a:rPr kumimoji="1" lang="en-US" altLang="ja-JP" sz="5400" b="1" dirty="0">
                <a:solidFill>
                  <a:srgbClr val="FF0000"/>
                </a:solidFill>
              </a:rPr>
              <a:t>c</a:t>
            </a:r>
            <a:r>
              <a:rPr kumimoji="1" lang="en-US" altLang="ja-JP" sz="5400" b="1" dirty="0"/>
              <a:t>e live in a ni</a:t>
            </a:r>
            <a:r>
              <a:rPr kumimoji="1" lang="en-US" altLang="ja-JP" sz="5400" b="1" dirty="0">
                <a:solidFill>
                  <a:srgbClr val="FF0000"/>
                </a:solidFill>
              </a:rPr>
              <a:t>c</a:t>
            </a:r>
            <a:r>
              <a:rPr kumimoji="1" lang="en-US" altLang="ja-JP" sz="5400" b="1" dirty="0"/>
              <a:t>e pla</a:t>
            </a:r>
            <a:r>
              <a:rPr kumimoji="1" lang="en-US" altLang="ja-JP" sz="5400" b="1" dirty="0">
                <a:solidFill>
                  <a:srgbClr val="FF0000"/>
                </a:solidFill>
              </a:rPr>
              <a:t>c</a:t>
            </a:r>
            <a:r>
              <a:rPr kumimoji="1" lang="en-US" altLang="ja-JP" sz="5400" b="1" dirty="0"/>
              <a:t>e in the </a:t>
            </a:r>
            <a:r>
              <a:rPr kumimoji="1" lang="en-US" altLang="ja-JP" sz="5400" b="1" dirty="0">
                <a:solidFill>
                  <a:srgbClr val="FF0000"/>
                </a:solidFill>
              </a:rPr>
              <a:t>c</a:t>
            </a:r>
            <a:r>
              <a:rPr kumimoji="1" lang="en-US" altLang="ja-JP" sz="5400" b="1" dirty="0"/>
              <a:t>ity.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A158727-22EB-4B69-BAAB-CD877243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621" y="1833203"/>
            <a:ext cx="4255457" cy="3191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4547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4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Freeform: Shape 46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261415" y="2286000"/>
            <a:ext cx="4037138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D24EA8-6D50-4526-A79E-8E2820EB7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565" y="1388870"/>
            <a:ext cx="6278848" cy="439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8931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4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Freeform: Shape 46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261415" y="2286000"/>
            <a:ext cx="4037138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solidFill>
                  <a:schemeClr val="tx1">
                    <a:alpha val="60000"/>
                  </a:schemeClr>
                </a:solidFill>
              </a:rPr>
              <a:t>The i</a:t>
            </a:r>
            <a:r>
              <a:rPr kumimoji="1" lang="en-US" altLang="ja-JP" sz="5400" b="1" dirty="0">
                <a:solidFill>
                  <a:srgbClr val="FF0000">
                    <a:alpha val="60000"/>
                  </a:srgbClr>
                </a:solidFill>
              </a:rPr>
              <a:t>c</a:t>
            </a:r>
            <a:r>
              <a:rPr kumimoji="1" lang="en-US" altLang="ja-JP" sz="5400" b="1" dirty="0">
                <a:solidFill>
                  <a:schemeClr val="tx1">
                    <a:alpha val="60000"/>
                  </a:schemeClr>
                </a:solidFill>
              </a:rPr>
              <a:t>e dan</a:t>
            </a:r>
            <a:r>
              <a:rPr kumimoji="1" lang="en-US" altLang="ja-JP" sz="5400" b="1" dirty="0">
                <a:solidFill>
                  <a:srgbClr val="FF0000">
                    <a:alpha val="60000"/>
                  </a:srgbClr>
                </a:solidFill>
              </a:rPr>
              <a:t>c</a:t>
            </a:r>
            <a:r>
              <a:rPr kumimoji="1" lang="en-US" altLang="ja-JP" sz="5400" b="1" dirty="0">
                <a:solidFill>
                  <a:schemeClr val="tx1">
                    <a:alpha val="60000"/>
                  </a:schemeClr>
                </a:solidFill>
              </a:rPr>
              <a:t>ers twi</a:t>
            </a:r>
            <a:r>
              <a:rPr kumimoji="1" lang="en-US" altLang="ja-JP" sz="5400" b="1" dirty="0">
                <a:solidFill>
                  <a:srgbClr val="FF0000">
                    <a:alpha val="60000"/>
                  </a:srgbClr>
                </a:solidFill>
              </a:rPr>
              <a:t>c</a:t>
            </a:r>
            <a:r>
              <a:rPr kumimoji="1" lang="en-US" altLang="ja-JP" sz="5400" b="1" dirty="0">
                <a:solidFill>
                  <a:schemeClr val="tx1">
                    <a:alpha val="60000"/>
                  </a:schemeClr>
                </a:solidFill>
              </a:rPr>
              <a:t>e did a big </a:t>
            </a:r>
            <a:r>
              <a:rPr kumimoji="1" lang="en-US" altLang="ja-JP" sz="5400" b="1" dirty="0">
                <a:solidFill>
                  <a:srgbClr val="FF0000">
                    <a:alpha val="60000"/>
                  </a:srgbClr>
                </a:solidFill>
              </a:rPr>
              <a:t>c</a:t>
            </a:r>
            <a:r>
              <a:rPr kumimoji="1" lang="en-US" altLang="ja-JP" sz="5400" b="1" dirty="0">
                <a:solidFill>
                  <a:schemeClr val="tx1">
                    <a:alpha val="60000"/>
                  </a:schemeClr>
                </a:solidFill>
              </a:rPr>
              <a:t>ircle on the rink.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D24EA8-6D50-4526-A79E-8E2820EB7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565" y="1388870"/>
            <a:ext cx="6278848" cy="439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11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305264" y="1837151"/>
            <a:ext cx="5790735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06D55EA-24FE-4C08-A27C-F5E00C854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536" y="1353082"/>
            <a:ext cx="4214422" cy="43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86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305264" y="1837151"/>
            <a:ext cx="5790735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poli</a:t>
            </a:r>
            <a:r>
              <a:rPr kumimoji="1" lang="en-US" altLang="ja-JP" sz="5400" b="1" kern="1200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</a:t>
            </a:r>
            <a:r>
              <a:rPr kumimoji="1" lang="en-US" altLang="ja-JP" sz="5400" b="1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eman had a friendly fa</a:t>
            </a:r>
            <a:r>
              <a:rPr kumimoji="1" lang="en-US" altLang="ja-JP" sz="5400" b="1" kern="1200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</a:t>
            </a:r>
            <a:r>
              <a:rPr kumimoji="1" lang="en-US" altLang="ja-JP" sz="5400" b="1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</a:t>
            </a:r>
            <a:r>
              <a:rPr kumimoji="1" lang="en-US" altLang="ja-JP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06D55EA-24FE-4C08-A27C-F5E00C854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536" y="1353082"/>
            <a:ext cx="4214422" cy="43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02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7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Thank you!</a:t>
            </a:r>
            <a:endParaRPr kumimoji="1" lang="en-US" altLang="ja-JP" sz="54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C8A09D-D575-4F0D-9C97-5A12B4826CC7}"/>
              </a:ext>
            </a:extLst>
          </p:cNvPr>
          <p:cNvSpPr txBox="1"/>
          <p:nvPr/>
        </p:nvSpPr>
        <p:spPr>
          <a:xfrm>
            <a:off x="3048000" y="3254722"/>
            <a:ext cx="609600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18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687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4683138"/>
            <a:ext cx="1910423" cy="217486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628B1D-F83A-641A-85A0-A4533B6CA8D9}"/>
              </a:ext>
            </a:extLst>
          </p:cNvPr>
          <p:cNvSpPr txBox="1"/>
          <p:nvPr/>
        </p:nvSpPr>
        <p:spPr>
          <a:xfrm>
            <a:off x="742950" y="352425"/>
            <a:ext cx="112585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draw a picture in my sketchbook.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draw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 picture in my sketchbook.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They play football in the park.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4683138"/>
            <a:ext cx="1910423" cy="217486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628B1D-F83A-641A-85A0-A4533B6CA8D9}"/>
              </a:ext>
            </a:extLst>
          </p:cNvPr>
          <p:cNvSpPr txBox="1"/>
          <p:nvPr/>
        </p:nvSpPr>
        <p:spPr>
          <a:xfrm>
            <a:off x="742950" y="352425"/>
            <a:ext cx="112585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draw a picture in my sketchbook.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draw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 picture in my sketchbook.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They play football in the park.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play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football in the park.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6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4683138"/>
            <a:ext cx="1910423" cy="217486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628B1D-F83A-641A-85A0-A4533B6CA8D9}"/>
              </a:ext>
            </a:extLst>
          </p:cNvPr>
          <p:cNvSpPr txBox="1"/>
          <p:nvPr/>
        </p:nvSpPr>
        <p:spPr>
          <a:xfrm>
            <a:off x="742950" y="352425"/>
            <a:ext cx="112585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draw a picture in my sketchbook.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draw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 picture in my sketchbook.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They play football in the park.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play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football in the park.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 little dog yaps loudly.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15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4683138"/>
            <a:ext cx="1910423" cy="217486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628B1D-F83A-641A-85A0-A4533B6CA8D9}"/>
              </a:ext>
            </a:extLst>
          </p:cNvPr>
          <p:cNvSpPr txBox="1"/>
          <p:nvPr/>
        </p:nvSpPr>
        <p:spPr>
          <a:xfrm>
            <a:off x="742950" y="352425"/>
            <a:ext cx="112585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draw a picture in my sketchbook.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draw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 picture in my sketchbook.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They play football in the park.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play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football in the park.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 little dog yaps loudly.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 little dog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yap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loudly.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4683138"/>
            <a:ext cx="1910423" cy="217486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628B1D-F83A-641A-85A0-A4533B6CA8D9}"/>
              </a:ext>
            </a:extLst>
          </p:cNvPr>
          <p:cNvSpPr txBox="1"/>
          <p:nvPr/>
        </p:nvSpPr>
        <p:spPr>
          <a:xfrm>
            <a:off x="742950" y="352425"/>
            <a:ext cx="112585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draw a picture in my sketchbook.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draw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 picture in my sketchbook.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They play football in the park.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play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football in the park.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The little dog yaps loudly.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 little dog 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2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yap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ping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loudly.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We jump on the trampoline.</a:t>
            </a:r>
          </a:p>
          <a:p>
            <a:r>
              <a:rPr kumimoji="1"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49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977</TotalTime>
  <Words>794</Words>
  <Application>Microsoft Office PowerPoint</Application>
  <PresentationFormat>ワイド画面</PresentationFormat>
  <Paragraphs>292</Paragraphs>
  <Slides>46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53" baseType="lpstr">
      <vt:lpstr>游ゴシック</vt:lpstr>
      <vt:lpstr>游ゴシック Light</vt:lpstr>
      <vt:lpstr>Abadi</vt:lpstr>
      <vt:lpstr>Aharoni</vt:lpstr>
      <vt:lpstr>Arial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96</cp:revision>
  <cp:lastPrinted>2021-08-25T23:43:19Z</cp:lastPrinted>
  <dcterms:created xsi:type="dcterms:W3CDTF">2021-03-28T09:30:35Z</dcterms:created>
  <dcterms:modified xsi:type="dcterms:W3CDTF">2022-08-15T00:21:49Z</dcterms:modified>
</cp:coreProperties>
</file>