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66" r:id="rId3"/>
    <p:sldId id="1878" r:id="rId4"/>
    <p:sldId id="1895" r:id="rId5"/>
    <p:sldId id="1894" r:id="rId6"/>
    <p:sldId id="1893" r:id="rId7"/>
    <p:sldId id="1892" r:id="rId8"/>
    <p:sldId id="1891" r:id="rId9"/>
    <p:sldId id="1890" r:id="rId10"/>
    <p:sldId id="1889" r:id="rId11"/>
    <p:sldId id="1888" r:id="rId12"/>
    <p:sldId id="1887" r:id="rId13"/>
    <p:sldId id="1886" r:id="rId14"/>
    <p:sldId id="1885" r:id="rId15"/>
    <p:sldId id="1884" r:id="rId16"/>
    <p:sldId id="1883" r:id="rId17"/>
    <p:sldId id="1882" r:id="rId18"/>
    <p:sldId id="1881" r:id="rId19"/>
    <p:sldId id="1880" r:id="rId20"/>
    <p:sldId id="1879" r:id="rId21"/>
    <p:sldId id="785" r:id="rId22"/>
    <p:sldId id="1668" r:id="rId23"/>
    <p:sldId id="1896" r:id="rId24"/>
    <p:sldId id="1863" r:id="rId25"/>
    <p:sldId id="1864" r:id="rId26"/>
    <p:sldId id="1865" r:id="rId27"/>
    <p:sldId id="1866" r:id="rId28"/>
    <p:sldId id="1867" r:id="rId29"/>
    <p:sldId id="1868" r:id="rId30"/>
    <p:sldId id="1869" r:id="rId31"/>
    <p:sldId id="1533" r:id="rId32"/>
    <p:sldId id="1898" r:id="rId33"/>
    <p:sldId id="1900" r:id="rId34"/>
    <p:sldId id="1901" r:id="rId35"/>
    <p:sldId id="1899" r:id="rId36"/>
    <p:sldId id="1897" r:id="rId37"/>
    <p:sldId id="1874" r:id="rId38"/>
    <p:sldId id="1902" r:id="rId39"/>
    <p:sldId id="1905" r:id="rId40"/>
    <p:sldId id="1904" r:id="rId41"/>
    <p:sldId id="1903" r:id="rId42"/>
    <p:sldId id="1621" r:id="rId43"/>
  </p:sldIdLst>
  <p:sldSz cx="12192000" cy="6858000"/>
  <p:notesSz cx="6886575" cy="100171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06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4010025" y="3401863"/>
            <a:ext cx="7957746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3a-16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406401" y="225160"/>
            <a:ext cx="5137416" cy="5137416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sunken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blanket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BC629A-B048-02AE-16D7-195CC7EC1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736" y="4335465"/>
            <a:ext cx="3122527" cy="238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1783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sunken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blanket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151997-674E-2EF3-2F15-F9C2520DE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5" y="4840161"/>
            <a:ext cx="2913458" cy="1624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9737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sunken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blanket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hunger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CA3D336-385F-CD6A-6A2C-0C24921B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877" y="1244521"/>
            <a:ext cx="4329390" cy="34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sunken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blanket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hunger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angler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084E3F-12C7-9F9E-0BB4-612E22908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2713" y="2095500"/>
            <a:ext cx="3343275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46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sunken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blanket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hunger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angler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extinct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ED1EBC4-F82A-E2E8-26BD-525A4AB9A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617" y="2496591"/>
            <a:ext cx="3122527" cy="253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05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sunken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blanket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hunger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angler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extinct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stinking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007DEA-D7EC-96B8-2B6A-F16254628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393" y="3582665"/>
            <a:ext cx="2944236" cy="2994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693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sunken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blanket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hunger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angler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extinct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stinking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handkerchief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1B2B9B-CFB7-7D57-9709-3DB4AA420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7" y="3885407"/>
            <a:ext cx="2340610" cy="23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8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sunken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blanket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hunger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angler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extinct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stinking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handkerchief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anguish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566925-BCA3-A288-90F4-ADC5BD6F4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651" y="4000662"/>
            <a:ext cx="1457699" cy="229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46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sunken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blanket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hunger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angler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extinct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stinking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handkerchief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anguish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distinctive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08BCB8E-6115-449A-9E5B-082EF484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274" y="0"/>
            <a:ext cx="2921726" cy="1803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58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sunken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blanket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hunger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angler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extinct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stinking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handkerchief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anguish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distinctive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defunct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ED77510-89EA-6BE1-0731-E450FD55F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726" y="136525"/>
            <a:ext cx="2856314" cy="2100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8162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</a:t>
            </a:r>
            <a:r>
              <a:rPr kumimoji="1" lang="en-US" altLang="ja-JP" sz="10000" b="1">
                <a:latin typeface="Abadi" panose="020B0604020104020204" pitchFamily="34" charset="0"/>
                <a:ea typeface="+mj-ea"/>
                <a:cs typeface="+mj-cs"/>
              </a:rPr>
              <a:t>Test 8</a:t>
            </a:r>
            <a:endParaRPr kumimoji="1"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0000" b="1" dirty="0"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sunken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blanket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finger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473065" y="136525"/>
            <a:ext cx="647128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hunger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angler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extinct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stinking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handkerchief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anguish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distinctive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defunct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singular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DAF70F-822B-ED8A-7976-7CE609336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841" y="136525"/>
            <a:ext cx="3084159" cy="173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814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Verb tenses.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3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レンダー&#10;&#10;中程度の精度で自動的に生成された説明">
            <a:extLst>
              <a:ext uri="{FF2B5EF4-FFF2-40B4-BE49-F238E27FC236}">
                <a16:creationId xmlns:a16="http://schemas.microsoft.com/office/drawing/2014/main" id="{7C44C618-BE8D-4FC4-9C14-A315EB4C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80" y="0"/>
            <a:ext cx="9174545" cy="61192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EABE69-917D-4B44-9EFC-F58EB6C69EEA}"/>
              </a:ext>
            </a:extLst>
          </p:cNvPr>
          <p:cNvSpPr txBox="1"/>
          <p:nvPr/>
        </p:nvSpPr>
        <p:spPr>
          <a:xfrm>
            <a:off x="1438275" y="1857276"/>
            <a:ext cx="324804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3200" b="1" dirty="0">
                <a:latin typeface="Abadi" panose="020B0604020104020204" pitchFamily="34" charset="0"/>
              </a:rPr>
              <a:t>I </a:t>
            </a:r>
            <a:r>
              <a:rPr kumimoji="1" lang="en-US" altLang="ja-JP" sz="32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cooked </a:t>
            </a:r>
            <a:r>
              <a:rPr lang="en-US" altLang="ja-JP" sz="3200" b="1" dirty="0">
                <a:latin typeface="Abadi" panose="020B0604020104020204" pitchFamily="34" charset="0"/>
              </a:rPr>
              <a:t>yesterday.</a:t>
            </a:r>
            <a:endParaRPr kumimoji="1" lang="ja-JP" altLang="en-US" sz="3200" b="1" dirty="0">
              <a:latin typeface="Abadi" panose="020B0604020104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614A45-57B8-4FED-8EFA-1B9D0F74A3B3}"/>
              </a:ext>
            </a:extLst>
          </p:cNvPr>
          <p:cNvSpPr txBox="1"/>
          <p:nvPr/>
        </p:nvSpPr>
        <p:spPr>
          <a:xfrm>
            <a:off x="4471976" y="1857276"/>
            <a:ext cx="324804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3200" b="1" dirty="0">
                <a:latin typeface="Abadi" panose="020B0604020104020204" pitchFamily="34" charset="0"/>
              </a:rPr>
              <a:t>I </a:t>
            </a:r>
            <a:r>
              <a:rPr kumimoji="1" lang="en-US" altLang="ja-JP" sz="32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cook</a:t>
            </a:r>
            <a:r>
              <a:rPr kumimoji="1" lang="en-US" altLang="ja-JP" sz="32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 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 </a:t>
            </a:r>
          </a:p>
          <a:p>
            <a:pPr algn="ctr"/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everyday</a:t>
            </a:r>
            <a:r>
              <a:rPr lang="en-US" altLang="ja-JP" sz="3200" b="1" dirty="0">
                <a:latin typeface="Abadi" panose="020B0604020104020204" pitchFamily="34" charset="0"/>
              </a:rPr>
              <a:t>.</a:t>
            </a:r>
            <a:endParaRPr kumimoji="1" lang="ja-JP" altLang="en-US" sz="3200" b="1" dirty="0">
              <a:latin typeface="Abadi" panose="020B0604020104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A09281-538D-4F00-BFC5-7C93C4ABCDBB}"/>
              </a:ext>
            </a:extLst>
          </p:cNvPr>
          <p:cNvSpPr txBox="1"/>
          <p:nvPr/>
        </p:nvSpPr>
        <p:spPr>
          <a:xfrm>
            <a:off x="7720024" y="1857276"/>
            <a:ext cx="28927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3200" b="1" dirty="0">
                <a:latin typeface="Abadi" panose="020B0604020104020204" pitchFamily="34" charset="0"/>
              </a:rPr>
              <a:t>I </a:t>
            </a:r>
            <a:r>
              <a:rPr kumimoji="1" lang="en-US" altLang="ja-JP" sz="32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shall cook </a:t>
            </a:r>
            <a:r>
              <a:rPr kumimoji="1" lang="en-US" altLang="ja-JP" sz="32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tomorrow</a:t>
            </a:r>
            <a:r>
              <a:rPr lang="en-US" altLang="ja-JP" sz="3200" b="1" dirty="0">
                <a:latin typeface="Abadi" panose="020B0604020104020204" pitchFamily="34" charset="0"/>
              </a:rPr>
              <a:t>.</a:t>
            </a:r>
            <a:endParaRPr kumimoji="1" lang="ja-JP" altLang="en-US" sz="3200" b="1" dirty="0">
              <a:latin typeface="Abadi" panose="020B0604020104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ECCC0E-A5BA-0BA2-A2C0-88F54558A157}"/>
              </a:ext>
            </a:extLst>
          </p:cNvPr>
          <p:cNvSpPr txBox="1"/>
          <p:nvPr/>
        </p:nvSpPr>
        <p:spPr>
          <a:xfrm>
            <a:off x="4033826" y="6219825"/>
            <a:ext cx="4500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dirty="0">
                <a:solidFill>
                  <a:srgbClr val="FF0000"/>
                </a:solidFill>
              </a:rPr>
              <a:t>Simple Tense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/>
      </p:transition>
    </mc:Choice>
    <mc:Fallback xmlns="">
      <p:transition xmlns:p14="http://schemas.microsoft.com/office/powerpoint/2010/main" spd="slow">
        <p:pull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5201921" y="3334810"/>
            <a:ext cx="688122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Verb to be.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120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30208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</p:spTree>
    <p:extLst>
      <p:ext uri="{BB962C8B-B14F-4D97-AF65-F5344CB8AC3E}">
        <p14:creationId xmlns:p14="http://schemas.microsoft.com/office/powerpoint/2010/main" val="3519509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30208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</p:spTree>
    <p:extLst>
      <p:ext uri="{BB962C8B-B14F-4D97-AF65-F5344CB8AC3E}">
        <p14:creationId xmlns:p14="http://schemas.microsoft.com/office/powerpoint/2010/main" val="2657964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30208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</a:t>
            </a:r>
            <a:endParaRPr kumimoji="1"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</p:spTree>
    <p:extLst>
      <p:ext uri="{BB962C8B-B14F-4D97-AF65-F5344CB8AC3E}">
        <p14:creationId xmlns:p14="http://schemas.microsoft.com/office/powerpoint/2010/main" val="3070280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36279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</p:spTree>
    <p:extLst>
      <p:ext uri="{BB962C8B-B14F-4D97-AF65-F5344CB8AC3E}">
        <p14:creationId xmlns:p14="http://schemas.microsoft.com/office/powerpoint/2010/main" val="3161912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36279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</p:spTree>
    <p:extLst>
      <p:ext uri="{BB962C8B-B14F-4D97-AF65-F5344CB8AC3E}">
        <p14:creationId xmlns:p14="http://schemas.microsoft.com/office/powerpoint/2010/main" val="725062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3089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36279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</a:t>
            </a:r>
          </a:p>
        </p:txBody>
      </p:sp>
    </p:spTree>
    <p:extLst>
      <p:ext uri="{BB962C8B-B14F-4D97-AF65-F5344CB8AC3E}">
        <p14:creationId xmlns:p14="http://schemas.microsoft.com/office/powerpoint/2010/main" val="410889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19777F4-BB21-4562-5917-B04621DBE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82" y="1759903"/>
            <a:ext cx="2725443" cy="24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0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0EA0FE-1EE0-4273-B2E9-F0F35DDDEAA0}"/>
              </a:ext>
            </a:extLst>
          </p:cNvPr>
          <p:cNvSpPr txBox="1"/>
          <p:nvPr/>
        </p:nvSpPr>
        <p:spPr>
          <a:xfrm>
            <a:off x="388308" y="1440492"/>
            <a:ext cx="25553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we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396018-6FC0-487C-B8FB-E5FE5C623708}"/>
              </a:ext>
            </a:extLst>
          </p:cNvPr>
          <p:cNvSpPr txBox="1"/>
          <p:nvPr/>
        </p:nvSpPr>
        <p:spPr>
          <a:xfrm>
            <a:off x="3860104" y="1440490"/>
            <a:ext cx="30893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you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you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A6B9C9-05B8-4756-86A7-27770172FD5D}"/>
              </a:ext>
            </a:extLst>
          </p:cNvPr>
          <p:cNvSpPr txBox="1"/>
          <p:nvPr/>
        </p:nvSpPr>
        <p:spPr>
          <a:xfrm>
            <a:off x="7741085" y="1440490"/>
            <a:ext cx="362795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he/she/it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they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are</a:t>
            </a:r>
          </a:p>
        </p:txBody>
      </p:sp>
    </p:spTree>
    <p:extLst>
      <p:ext uri="{BB962C8B-B14F-4D97-AF65-F5344CB8AC3E}">
        <p14:creationId xmlns:p14="http://schemas.microsoft.com/office/powerpoint/2010/main" val="2717148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Conjugate the verb ‘to be’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3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0F51C7-7A76-6BB2-ACFD-78CF56F5F6D4}"/>
              </a:ext>
            </a:extLst>
          </p:cNvPr>
          <p:cNvSpPr txBox="1"/>
          <p:nvPr/>
        </p:nvSpPr>
        <p:spPr>
          <a:xfrm>
            <a:off x="200025" y="1485900"/>
            <a:ext cx="1173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 to school.   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walk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school.  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173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0F51C7-7A76-6BB2-ACFD-78CF56F5F6D4}"/>
              </a:ext>
            </a:extLst>
          </p:cNvPr>
          <p:cNvSpPr txBox="1"/>
          <p:nvPr/>
        </p:nvSpPr>
        <p:spPr>
          <a:xfrm>
            <a:off x="200025" y="1485900"/>
            <a:ext cx="1173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 to school.   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walk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school.  </a:t>
            </a:r>
            <a:endParaRPr kumimoji="1" lang="en-US" altLang="ja-JP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レンダー&#10;&#10;中程度の精度で自動的に生成された説明">
            <a:extLst>
              <a:ext uri="{FF2B5EF4-FFF2-40B4-BE49-F238E27FC236}">
                <a16:creationId xmlns:a16="http://schemas.microsoft.com/office/drawing/2014/main" id="{7C44C618-BE8D-4FC4-9C14-A315EB4C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180" y="0"/>
            <a:ext cx="9174545" cy="61192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EABE69-917D-4B44-9EFC-F58EB6C69EEA}"/>
              </a:ext>
            </a:extLst>
          </p:cNvPr>
          <p:cNvSpPr txBox="1"/>
          <p:nvPr/>
        </p:nvSpPr>
        <p:spPr>
          <a:xfrm>
            <a:off x="1438275" y="1857276"/>
            <a:ext cx="324804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3200" b="1" dirty="0">
                <a:latin typeface="Abadi" panose="020B0604020104020204" pitchFamily="34" charset="0"/>
              </a:rPr>
              <a:t>I </a:t>
            </a:r>
            <a:r>
              <a:rPr kumimoji="1" lang="en-US" altLang="ja-JP" sz="32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cooked </a:t>
            </a:r>
            <a:r>
              <a:rPr lang="en-US" altLang="ja-JP" sz="3200" b="1" dirty="0">
                <a:latin typeface="Abadi" panose="020B0604020104020204" pitchFamily="34" charset="0"/>
              </a:rPr>
              <a:t>yesterday.</a:t>
            </a:r>
            <a:endParaRPr kumimoji="1" lang="ja-JP" altLang="en-US" sz="3200" b="1" dirty="0">
              <a:latin typeface="Abadi" panose="020B0604020104020204" pitchFamily="34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614A45-57B8-4FED-8EFA-1B9D0F74A3B3}"/>
              </a:ext>
            </a:extLst>
          </p:cNvPr>
          <p:cNvSpPr txBox="1"/>
          <p:nvPr/>
        </p:nvSpPr>
        <p:spPr>
          <a:xfrm>
            <a:off x="4471976" y="1857276"/>
            <a:ext cx="324804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3200" b="1" dirty="0">
                <a:latin typeface="Abadi" panose="020B0604020104020204" pitchFamily="34" charset="0"/>
              </a:rPr>
              <a:t>I </a:t>
            </a:r>
            <a:r>
              <a:rPr kumimoji="1" lang="en-US" altLang="ja-JP" sz="32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cook</a:t>
            </a:r>
            <a:r>
              <a:rPr kumimoji="1" lang="en-US" altLang="ja-JP" sz="32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 </a:t>
            </a:r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 </a:t>
            </a:r>
          </a:p>
          <a:p>
            <a:pPr algn="ctr"/>
            <a:r>
              <a:rPr lang="en-US" altLang="ja-JP" sz="32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everyday</a:t>
            </a:r>
            <a:r>
              <a:rPr lang="en-US" altLang="ja-JP" sz="3200" b="1" dirty="0">
                <a:latin typeface="Abadi" panose="020B0604020104020204" pitchFamily="34" charset="0"/>
              </a:rPr>
              <a:t>.</a:t>
            </a:r>
            <a:endParaRPr kumimoji="1" lang="ja-JP" altLang="en-US" sz="3200" b="1" dirty="0">
              <a:latin typeface="Abadi" panose="020B0604020104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CA09281-538D-4F00-BFC5-7C93C4ABCDBB}"/>
              </a:ext>
            </a:extLst>
          </p:cNvPr>
          <p:cNvSpPr txBox="1"/>
          <p:nvPr/>
        </p:nvSpPr>
        <p:spPr>
          <a:xfrm>
            <a:off x="7720024" y="1857276"/>
            <a:ext cx="28927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 </a:t>
            </a:r>
            <a:r>
              <a:rPr kumimoji="1" lang="en-US" altLang="ja-JP" sz="3200" b="1" dirty="0">
                <a:latin typeface="Abadi" panose="020B0604020104020204" pitchFamily="34" charset="0"/>
              </a:rPr>
              <a:t>I </a:t>
            </a:r>
            <a:r>
              <a:rPr kumimoji="1" lang="en-US" altLang="ja-JP" sz="3200" b="1" u="heavy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shall cook </a:t>
            </a:r>
            <a:r>
              <a:rPr kumimoji="1" lang="en-US" altLang="ja-JP" sz="3200" b="1" dirty="0">
                <a:uFill>
                  <a:solidFill>
                    <a:srgbClr val="FF0000"/>
                  </a:solidFill>
                </a:uFill>
                <a:latin typeface="Abadi" panose="020B0604020104020204" pitchFamily="34" charset="0"/>
              </a:rPr>
              <a:t>tomorrow</a:t>
            </a:r>
            <a:r>
              <a:rPr lang="en-US" altLang="ja-JP" sz="3200" b="1" dirty="0">
                <a:latin typeface="Abadi" panose="020B0604020104020204" pitchFamily="34" charset="0"/>
              </a:rPr>
              <a:t>.</a:t>
            </a:r>
            <a:endParaRPr kumimoji="1" lang="ja-JP" altLang="en-US" sz="3200" b="1" dirty="0">
              <a:latin typeface="Abadi" panose="020B060402010402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ECCC0E-A5BA-0BA2-A2C0-88F54558A157}"/>
              </a:ext>
            </a:extLst>
          </p:cNvPr>
          <p:cNvSpPr txBox="1"/>
          <p:nvPr/>
        </p:nvSpPr>
        <p:spPr>
          <a:xfrm>
            <a:off x="4033826" y="6219825"/>
            <a:ext cx="4500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</a:rPr>
              <a:t>Simple Tense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2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/>
      </p:transition>
    </mc:Choice>
    <mc:Fallback xmlns="">
      <p:transition spd="slow">
        <p:pull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0F51C7-7A76-6BB2-ACFD-78CF56F5F6D4}"/>
              </a:ext>
            </a:extLst>
          </p:cNvPr>
          <p:cNvSpPr txBox="1"/>
          <p:nvPr/>
        </p:nvSpPr>
        <p:spPr>
          <a:xfrm>
            <a:off x="200025" y="1485900"/>
            <a:ext cx="11734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walk to school.   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Simple present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walk</a:t>
            </a:r>
            <a:r>
              <a:rPr kumimoji="1" lang="en-US" altLang="ja-JP" sz="4000" b="1" u="sng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to school.  </a:t>
            </a:r>
            <a:r>
              <a:rPr kumimoji="1"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Present continuous</a:t>
            </a:r>
          </a:p>
        </p:txBody>
      </p:sp>
    </p:spTree>
    <p:extLst>
      <p:ext uri="{BB962C8B-B14F-4D97-AF65-F5344CB8AC3E}">
        <p14:creationId xmlns:p14="http://schemas.microsoft.com/office/powerpoint/2010/main" val="4204416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カレンダー&#10;&#10;中程度の精度で自動的に生成された説明">
            <a:extLst>
              <a:ext uri="{FF2B5EF4-FFF2-40B4-BE49-F238E27FC236}">
                <a16:creationId xmlns:a16="http://schemas.microsoft.com/office/drawing/2014/main" id="{7C44C618-BE8D-4FC4-9C14-A315EB4CF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49" y="0"/>
            <a:ext cx="9020175" cy="601623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A027F2-40DF-2E2F-29D7-D4C2A1196E62}"/>
              </a:ext>
            </a:extLst>
          </p:cNvPr>
          <p:cNvSpPr txBox="1"/>
          <p:nvPr/>
        </p:nvSpPr>
        <p:spPr>
          <a:xfrm>
            <a:off x="3476625" y="6150114"/>
            <a:ext cx="4972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solidFill>
                  <a:srgbClr val="FF0000"/>
                </a:solidFill>
              </a:rPr>
              <a:t>Continuous</a:t>
            </a:r>
            <a:r>
              <a:rPr kumimoji="1" lang="en-US" altLang="ja-JP" sz="4000" b="1" dirty="0">
                <a:solidFill>
                  <a:srgbClr val="FF0000"/>
                </a:solidFill>
              </a:rPr>
              <a:t> Tense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6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/>
      </p:transition>
    </mc:Choice>
    <mc:Fallback xmlns="">
      <p:transition xmlns:p14="http://schemas.microsoft.com/office/powerpoint/2010/main" spd="slow">
        <p:pull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625643" y="3021497"/>
            <a:ext cx="758470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The present continuous</a:t>
            </a: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9784080" y="3429000"/>
            <a:ext cx="2113280" cy="31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3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BE0032-7424-1002-CD2F-80E246A7F053}"/>
              </a:ext>
            </a:extLst>
          </p:cNvPr>
          <p:cNvSpPr txBox="1"/>
          <p:nvPr/>
        </p:nvSpPr>
        <p:spPr>
          <a:xfrm>
            <a:off x="266700" y="1228397"/>
            <a:ext cx="12068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am drawing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picture in my sketchbook.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30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BE0032-7424-1002-CD2F-80E246A7F053}"/>
              </a:ext>
            </a:extLst>
          </p:cNvPr>
          <p:cNvSpPr txBox="1"/>
          <p:nvPr/>
        </p:nvSpPr>
        <p:spPr>
          <a:xfrm>
            <a:off x="266700" y="1228397"/>
            <a:ext cx="1206817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am drawing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picture in my sketchbook.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are playing football in the park.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6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26CD16-E388-7797-8C7E-559C38C7D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29" y="1803059"/>
            <a:ext cx="3860801" cy="216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27359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BE0032-7424-1002-CD2F-80E246A7F053}"/>
              </a:ext>
            </a:extLst>
          </p:cNvPr>
          <p:cNvSpPr txBox="1"/>
          <p:nvPr/>
        </p:nvSpPr>
        <p:spPr>
          <a:xfrm>
            <a:off x="266700" y="1228397"/>
            <a:ext cx="12068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am drawing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picture in my sketchbook.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are playing football in the park.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little dog is yapping loudly.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2023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BE0032-7424-1002-CD2F-80E246A7F053}"/>
              </a:ext>
            </a:extLst>
          </p:cNvPr>
          <p:cNvSpPr txBox="1"/>
          <p:nvPr/>
        </p:nvSpPr>
        <p:spPr>
          <a:xfrm>
            <a:off x="266700" y="1228397"/>
            <a:ext cx="120681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am drawing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picture in my sketchbook.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are playing football in the park.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little dog is yapping loudly.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 are jumping on the trampoline.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108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77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Thank you!</a:t>
            </a:r>
            <a:endParaRPr kumimoji="1" lang="en-US" altLang="ja-JP" sz="54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AC8A09D-D575-4F0D-9C97-5A12B4826CC7}"/>
              </a:ext>
            </a:extLst>
          </p:cNvPr>
          <p:cNvSpPr txBox="1"/>
          <p:nvPr/>
        </p:nvSpPr>
        <p:spPr>
          <a:xfrm>
            <a:off x="3048000" y="3254722"/>
            <a:ext cx="6096000" cy="348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1800" dirty="0"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875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611B97C-6AE5-92DC-5E9C-EE678E0ED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78" y="2721848"/>
            <a:ext cx="3542182" cy="241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9722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371BCAB-E3EE-1332-41F0-B2A6C2DAC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3460512"/>
            <a:ext cx="3655805" cy="241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6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BED304-2F95-EA94-9ADB-31DDD484B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307" y="3986601"/>
            <a:ext cx="2336785" cy="232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18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sunken</a:t>
            </a: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65C80A4-F429-F229-A478-526460F28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60" y="4668552"/>
            <a:ext cx="3739419" cy="233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691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619760" y="136525"/>
            <a:ext cx="466661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anger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skunk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tanker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trunk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sunken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anchor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A882D4-D76B-F617-D84D-EB71C8FB6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45" y="3997483"/>
            <a:ext cx="2153603" cy="234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2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912</TotalTime>
  <Words>747</Words>
  <Application>Microsoft Office PowerPoint</Application>
  <PresentationFormat>ワイド画面</PresentationFormat>
  <Paragraphs>309</Paragraphs>
  <Slides>42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9" baseType="lpstr">
      <vt:lpstr>游ゴシック</vt:lpstr>
      <vt:lpstr>游ゴシック Light</vt:lpstr>
      <vt:lpstr>Abadi</vt:lpstr>
      <vt:lpstr>Aharoni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92</cp:revision>
  <cp:lastPrinted>2021-08-25T23:43:19Z</cp:lastPrinted>
  <dcterms:created xsi:type="dcterms:W3CDTF">2021-03-28T09:30:35Z</dcterms:created>
  <dcterms:modified xsi:type="dcterms:W3CDTF">2022-08-15T00:33:31Z</dcterms:modified>
</cp:coreProperties>
</file>