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785" r:id="rId3"/>
    <p:sldId id="2804" r:id="rId4"/>
    <p:sldId id="2805" r:id="rId5"/>
    <p:sldId id="2806" r:id="rId6"/>
    <p:sldId id="2807" r:id="rId7"/>
    <p:sldId id="2808" r:id="rId8"/>
    <p:sldId id="2809" r:id="rId9"/>
    <p:sldId id="2810" r:id="rId10"/>
    <p:sldId id="2811" r:id="rId11"/>
    <p:sldId id="2812" r:id="rId12"/>
    <p:sldId id="1776" r:id="rId13"/>
    <p:sldId id="297" r:id="rId14"/>
    <p:sldId id="1523" r:id="rId15"/>
    <p:sldId id="1521" r:id="rId16"/>
    <p:sldId id="1522" r:id="rId17"/>
    <p:sldId id="1148" r:id="rId18"/>
    <p:sldId id="1824" r:id="rId19"/>
    <p:sldId id="1574" r:id="rId20"/>
    <p:sldId id="1827" r:id="rId21"/>
    <p:sldId id="1830" r:id="rId22"/>
    <p:sldId id="1829" r:id="rId23"/>
    <p:sldId id="1828" r:id="rId24"/>
    <p:sldId id="2813" r:id="rId25"/>
    <p:sldId id="1660" r:id="rId26"/>
    <p:sldId id="1831" r:id="rId27"/>
    <p:sldId id="1832" r:id="rId28"/>
    <p:sldId id="1833" r:id="rId29"/>
    <p:sldId id="1834" r:id="rId30"/>
    <p:sldId id="1835" r:id="rId31"/>
    <p:sldId id="1836" r:id="rId32"/>
    <p:sldId id="1837" r:id="rId33"/>
    <p:sldId id="1838" r:id="rId34"/>
    <p:sldId id="1839" r:id="rId35"/>
    <p:sldId id="1840" r:id="rId36"/>
    <p:sldId id="1841" r:id="rId37"/>
    <p:sldId id="1842" r:id="rId38"/>
    <p:sldId id="1843" r:id="rId39"/>
    <p:sldId id="1844" r:id="rId40"/>
    <p:sldId id="1845" r:id="rId41"/>
    <p:sldId id="1562" r:id="rId42"/>
    <p:sldId id="2802" r:id="rId43"/>
    <p:sldId id="1559" r:id="rId44"/>
    <p:sldId id="1877" r:id="rId45"/>
    <p:sldId id="1560" r:id="rId46"/>
    <p:sldId id="1876" r:id="rId47"/>
    <p:sldId id="1561" r:id="rId48"/>
    <p:sldId id="1875" r:id="rId49"/>
    <p:sldId id="1621" r:id="rId50"/>
  </p:sldIdLst>
  <p:sldSz cx="12192000" cy="6858000"/>
  <p:notesSz cx="6886575" cy="10017125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206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E96566-F08B-492F-80C4-6B7504509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88C4F65-EA9A-47B8-9138-AA44A49C6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423B9FF-1368-4629-BD57-ACEF3F834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2022/8/14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37D3598-00F3-4348-BEE1-DBA44C9EC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448A051-5AF4-4FDA-8715-7770D9A9A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5956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486FBC-0049-4B72-930C-7E7898804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4DA798A-3EA5-4ECE-BB2A-3F30F6E7BB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AE2168E-B2D0-4008-AB4E-D566BD3FF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2022/8/14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738D98D-3613-49B9-9E04-5343354C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BCA9FB7-A1D1-48F2-A21F-6DBB2AE3D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5377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B2F5A6E-20CD-4A23-8E4E-B8A7E292E4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A5D7A3E-38F3-4034-AF7E-BDAF226A9D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14CD758-4A80-49FD-80EE-178000112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2022/8/14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9F5DA79-0FC2-4729-847D-CA413E733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DCE4259-99AD-4280-AB5A-ECB3BA916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5629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F5AF26-0DB5-4A7C-A631-927D7233C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67DC00F-E2B1-4D3E-B1B4-DD607380A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672AAE3-F1C5-4540-A3E8-0764E6189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2022/8/14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3C1073A-A3C6-4D17-B92D-D2DC36170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F9A3CCF-9265-4FC8-8007-D58A91825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2668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08CE0D-04A4-45F9-8EB4-E6A5B41BC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9BCAAF0-5402-41EA-A39B-4195F2C04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48E6FE4-CA0C-412A-A22D-56DB73CE6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2022/8/14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87FF49C-E916-4DBB-9829-3B5A16972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A2FF859-D3A4-439A-A6BF-37F48BA69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2392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F72730-AB98-4545-A4AE-231361B04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1E33D00-1C43-472E-BBB9-936C07A8B3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C49CE3E-1D68-428A-A480-427D0BA5E0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0FCD68A-B3EA-4BCE-890B-21DD959D0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2022/8/14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0870B79-1F21-4BE6-9F61-020DA5BE4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F4FFF4B-EE16-45D4-8725-A8877E8B1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3269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1D6E64-3C63-44B4-BA59-68BCB88C9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EFC2A31-DA72-4047-B396-5DCD5F598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515D0DF-8B17-4C2B-81A4-B3650792AF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3605DA7-AC3A-4794-88B7-F9DBF6BAC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4906FB4-0AB1-43A5-88CB-31573C6EB1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5118264-7DEC-4601-BFC6-96A534D53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2022/8/14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D67E11F-C321-4274-A62A-E8F368E16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9D0F757-31D4-45C2-A906-B0A82E49C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0055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36CD7E-5747-4B63-8311-2BFE1A65C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BB37084-EEC1-400D-AE83-9B94EB474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2022/8/14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D61D444-EC10-409F-B4E7-5677AE6A1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4A524B9-3125-4FB1-98C1-3801C394E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9841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CABBDAF4-82DC-4623-8628-96F52992F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2022/8/14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ADDEC51-2628-4760-B3AA-FE66F8175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A01B34B-95B2-42C7-9D51-C52FB8D0C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2211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12C0E0-B764-4605-B928-DC907BC0A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BFD2BC-ACC6-410D-AFB1-4A97F9949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34256BA-A597-477A-9394-D3620D6A4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A874733-7FD7-4E9D-A31D-34B8C2571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2022/8/14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DDFBA4D-6492-401F-8420-5FE5CB41F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B19EA7-9EF8-4ADB-867D-984A3E60B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8110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E2DDBCA-8C38-4945-8906-0CD0BEA75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54A9E66-E1E2-4CCB-9870-577FB49A7D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569BB6D-2822-4A56-8A1D-4D6354B9F4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241F4C3-109A-44AB-8AB2-93F2B13C2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2022/8/14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3E179CB-5AE3-425A-8C43-62643C295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55340FF-F1E3-4EEA-B3B8-94D0BA3DC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3526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9698B5D-A411-451A-A5F5-9BC505970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C931F95-28C5-44FD-A3B1-CD2AE09D1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E5E9E7C-CD1E-4969-8D3C-3CFE675043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67BD5-EC56-4B53-AEDD-16ED022382AF}" type="datetimeFigureOut">
              <a:rPr kumimoji="1" lang="ja-JP" altLang="en-US" smtClean="0"/>
              <a:t>2022/8/14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9AB6775-A12B-499F-93FD-C6F2D1DD7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E96297C-DD49-4059-8081-000D647EB4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626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8CD0C3D-66DF-4B2F-8BBD-F3478275E56E}"/>
              </a:ext>
            </a:extLst>
          </p:cNvPr>
          <p:cNvSpPr txBox="1"/>
          <p:nvPr/>
        </p:nvSpPr>
        <p:spPr>
          <a:xfrm>
            <a:off x="3788230" y="3401863"/>
            <a:ext cx="8179542" cy="30041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000" b="1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Jolly Grammar 3a-15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CCEC0BD-2C05-4B22-B1FF-6EFB0B123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-2"/>
          <a:stretch/>
        </p:blipFill>
        <p:spPr>
          <a:xfrm>
            <a:off x="406401" y="225160"/>
            <a:ext cx="4965700" cy="4965700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84777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A560C1A-D619-35F8-EB09-83E9CACC8A4F}"/>
              </a:ext>
            </a:extLst>
          </p:cNvPr>
          <p:cNvSpPr txBox="1"/>
          <p:nvPr/>
        </p:nvSpPr>
        <p:spPr>
          <a:xfrm>
            <a:off x="4543425" y="440620"/>
            <a:ext cx="527685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 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fly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grab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bing</a:t>
            </a: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remind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measure</a:t>
            </a:r>
            <a:r>
              <a:rPr lang="en-US" altLang="ja-JP" sz="4400" b="1" dirty="0" err="1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  <a:endParaRPr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juggle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  <a:endParaRPr kumimoji="1"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plan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ning</a:t>
            </a: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frighten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tie</a:t>
            </a: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irritate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乗算記号 2">
            <a:extLst>
              <a:ext uri="{FF2B5EF4-FFF2-40B4-BE49-F238E27FC236}">
                <a16:creationId xmlns:a16="http://schemas.microsoft.com/office/drawing/2014/main" id="{4C6D4B93-4BAB-282D-94F9-42B75193EF19}"/>
              </a:ext>
            </a:extLst>
          </p:cNvPr>
          <p:cNvSpPr/>
          <p:nvPr/>
        </p:nvSpPr>
        <p:spPr>
          <a:xfrm>
            <a:off x="6848475" y="2566987"/>
            <a:ext cx="666750" cy="581025"/>
          </a:xfrm>
          <a:prstGeom prst="mathMultiply">
            <a:avLst>
              <a:gd name="adj1" fmla="val 384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乗算記号 3">
            <a:extLst>
              <a:ext uri="{FF2B5EF4-FFF2-40B4-BE49-F238E27FC236}">
                <a16:creationId xmlns:a16="http://schemas.microsoft.com/office/drawing/2014/main" id="{CB651EAD-6EA6-9FE5-AC5E-8CD3EEDC3A6C}"/>
              </a:ext>
            </a:extLst>
          </p:cNvPr>
          <p:cNvSpPr/>
          <p:nvPr/>
        </p:nvSpPr>
        <p:spPr>
          <a:xfrm>
            <a:off x="6096000" y="3243261"/>
            <a:ext cx="666750" cy="581025"/>
          </a:xfrm>
          <a:prstGeom prst="mathMultiply">
            <a:avLst>
              <a:gd name="adj1" fmla="val 384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96698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A560C1A-D619-35F8-EB09-83E9CACC8A4F}"/>
              </a:ext>
            </a:extLst>
          </p:cNvPr>
          <p:cNvSpPr txBox="1"/>
          <p:nvPr/>
        </p:nvSpPr>
        <p:spPr>
          <a:xfrm>
            <a:off x="4543425" y="440620"/>
            <a:ext cx="527685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 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fly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grab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bing</a:t>
            </a: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remind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measure</a:t>
            </a:r>
            <a:r>
              <a:rPr lang="en-US" altLang="ja-JP" sz="4400" b="1" dirty="0" err="1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  <a:endParaRPr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juggle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  <a:endParaRPr kumimoji="1"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plan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ning</a:t>
            </a: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frighten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tiey</a:t>
            </a:r>
            <a:r>
              <a:rPr lang="en-US" altLang="ja-JP" sz="4400" b="1" dirty="0" err="1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  <a:endParaRPr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irritate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  <a:endParaRPr kumimoji="1" lang="ja-JP" altLang="en-US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乗算記号 2">
            <a:extLst>
              <a:ext uri="{FF2B5EF4-FFF2-40B4-BE49-F238E27FC236}">
                <a16:creationId xmlns:a16="http://schemas.microsoft.com/office/drawing/2014/main" id="{4C6D4B93-4BAB-282D-94F9-42B75193EF19}"/>
              </a:ext>
            </a:extLst>
          </p:cNvPr>
          <p:cNvSpPr/>
          <p:nvPr/>
        </p:nvSpPr>
        <p:spPr>
          <a:xfrm>
            <a:off x="6848475" y="2566987"/>
            <a:ext cx="666750" cy="581025"/>
          </a:xfrm>
          <a:prstGeom prst="mathMultiply">
            <a:avLst>
              <a:gd name="adj1" fmla="val 384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乗算記号 3">
            <a:extLst>
              <a:ext uri="{FF2B5EF4-FFF2-40B4-BE49-F238E27FC236}">
                <a16:creationId xmlns:a16="http://schemas.microsoft.com/office/drawing/2014/main" id="{CB651EAD-6EA6-9FE5-AC5E-8CD3EEDC3A6C}"/>
              </a:ext>
            </a:extLst>
          </p:cNvPr>
          <p:cNvSpPr/>
          <p:nvPr/>
        </p:nvSpPr>
        <p:spPr>
          <a:xfrm>
            <a:off x="6096000" y="3243261"/>
            <a:ext cx="666750" cy="581025"/>
          </a:xfrm>
          <a:prstGeom prst="mathMultiply">
            <a:avLst>
              <a:gd name="adj1" fmla="val 384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乗算記号 4">
            <a:extLst>
              <a:ext uri="{FF2B5EF4-FFF2-40B4-BE49-F238E27FC236}">
                <a16:creationId xmlns:a16="http://schemas.microsoft.com/office/drawing/2014/main" id="{34186DC7-6CB4-C8A3-E3F6-06BEA0DDA619}"/>
              </a:ext>
            </a:extLst>
          </p:cNvPr>
          <p:cNvSpPr/>
          <p:nvPr/>
        </p:nvSpPr>
        <p:spPr>
          <a:xfrm>
            <a:off x="5067300" y="5272086"/>
            <a:ext cx="1028700" cy="581025"/>
          </a:xfrm>
          <a:prstGeom prst="mathMultiply">
            <a:avLst>
              <a:gd name="adj1" fmla="val 384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乗算記号 5">
            <a:extLst>
              <a:ext uri="{FF2B5EF4-FFF2-40B4-BE49-F238E27FC236}">
                <a16:creationId xmlns:a16="http://schemas.microsoft.com/office/drawing/2014/main" id="{BAB108CC-CFF0-37F5-96DD-721ED011A2C6}"/>
              </a:ext>
            </a:extLst>
          </p:cNvPr>
          <p:cNvSpPr/>
          <p:nvPr/>
        </p:nvSpPr>
        <p:spPr>
          <a:xfrm>
            <a:off x="6515100" y="5891209"/>
            <a:ext cx="666750" cy="581025"/>
          </a:xfrm>
          <a:prstGeom prst="mathMultiply">
            <a:avLst>
              <a:gd name="adj1" fmla="val 384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81839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B755955-88A2-45F6-A006-AF2AB22326AC}"/>
              </a:ext>
            </a:extLst>
          </p:cNvPr>
          <p:cNvSpPr txBox="1"/>
          <p:nvPr/>
        </p:nvSpPr>
        <p:spPr>
          <a:xfrm>
            <a:off x="2372360" y="1654572"/>
            <a:ext cx="43180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ker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/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ng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FA816DA-BE9D-DC9F-453E-9B01E4092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670" y="2078875"/>
            <a:ext cx="2153603" cy="234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15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5862300" y="1255639"/>
            <a:ext cx="632968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Spelling List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&lt;n&gt; spelling of the /ng/ sound</a:t>
            </a:r>
            <a:endParaRPr kumimoji="1" lang="en-US" altLang="ja-JP" sz="4800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5105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440054" y="2353270"/>
            <a:ext cx="11272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a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ger       sku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k        ta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ker</a:t>
            </a:r>
            <a:endParaRPr kumimoji="1" lang="ja-JP" altLang="en-US" sz="5400" b="1" u="heavy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0" y="5762065"/>
            <a:ext cx="11846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 ju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k         tru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k        su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ken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95AF456-FE63-4593-8A16-E190B718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54" y="127046"/>
            <a:ext cx="2725443" cy="241845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0E72542-1980-4996-9FB1-05DC67C03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444" y="251845"/>
            <a:ext cx="3860801" cy="2166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9562EE7-9582-48CD-8329-64380281C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392" y="0"/>
            <a:ext cx="3542182" cy="2418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8D5874B-2A64-4253-B65D-8612EDEBEF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651" y="3466855"/>
            <a:ext cx="3655805" cy="2418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F744C98-0B2F-4A4F-A808-878A9C2E76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7921" y="3611044"/>
            <a:ext cx="2336785" cy="232136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C3F8C47-6D70-48E9-911C-754F345E3F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2527" y="3574538"/>
            <a:ext cx="3739419" cy="2335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1553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0" y="2344201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  <a:r>
              <a:rPr kumimoji="1"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chor       bla</a:t>
            </a:r>
            <a:r>
              <a:rPr kumimoji="1"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ket       fi</a:t>
            </a:r>
            <a:r>
              <a:rPr kumimoji="1"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ger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0" y="5741745"/>
            <a:ext cx="11846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hu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ger       a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gler       exti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ct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D3366AC-66ED-4E21-B717-B44BB7278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445" y="192925"/>
            <a:ext cx="2153603" cy="234293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8F46ED8-74C3-490E-BDDF-B104D750E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016" y="101894"/>
            <a:ext cx="3122527" cy="2386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DEC029F-3454-4699-BCB2-4CECEBCDE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5300" y="676375"/>
            <a:ext cx="2913458" cy="1624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82D6432-E626-48C2-9556-2C3D67651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862" y="3202176"/>
            <a:ext cx="3218993" cy="259677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C7B28A8-A1D1-4882-BA32-79E422B7FF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1641" y="3310544"/>
            <a:ext cx="3343275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90A26CF-0001-40CB-9FD3-8002840138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6231" y="3378334"/>
            <a:ext cx="3122527" cy="253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25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81280" y="2415446"/>
            <a:ext cx="1211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sti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king    ha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dkerchief    a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guish</a:t>
            </a:r>
            <a:endParaRPr kumimoji="1" lang="ja-JP" altLang="en-US" sz="48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81280" y="5988618"/>
            <a:ext cx="12385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d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isti</a:t>
            </a:r>
            <a:r>
              <a:rPr kumimoji="1"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ctive     defu</a:t>
            </a:r>
            <a:r>
              <a:rPr kumimoji="1"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ct       si</a:t>
            </a:r>
            <a:r>
              <a:rPr kumimoji="1"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gular</a:t>
            </a:r>
            <a:endParaRPr kumimoji="1" lang="ja-JP" altLang="en-US" sz="48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260DE84-B6EC-451D-97B6-897814394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64" y="300622"/>
            <a:ext cx="2263673" cy="2302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CA0752F-0F58-49D1-AD81-EF2CC3CFB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720" y="195150"/>
            <a:ext cx="2340610" cy="234061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E4E129B-C546-43C6-B58E-C1796624B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2109" y="245091"/>
            <a:ext cx="1457699" cy="229066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CC658DE-1F9C-40A1-9D91-5A9A7B64E4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930" y="3677079"/>
            <a:ext cx="3552779" cy="2192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4AEEA8B-9F4B-4BE7-8A64-EFDCC52A76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6817" y="3540078"/>
            <a:ext cx="3552779" cy="2612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CA09850-FF1D-4635-827D-4BB014A703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0705" y="3607566"/>
            <a:ext cx="4380497" cy="2458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2544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2857695-8DE9-4515-B90F-DAE3E6EA5457}"/>
              </a:ext>
            </a:extLst>
          </p:cNvPr>
          <p:cNvSpPr txBox="1"/>
          <p:nvPr/>
        </p:nvSpPr>
        <p:spPr>
          <a:xfrm>
            <a:off x="141691" y="181159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791401B-5B64-4508-93EA-5C40C6E6AA31}"/>
              </a:ext>
            </a:extLst>
          </p:cNvPr>
          <p:cNvSpPr txBox="1"/>
          <p:nvPr/>
        </p:nvSpPr>
        <p:spPr>
          <a:xfrm>
            <a:off x="6004586" y="180649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6E1A99B-09AF-40D6-9E2E-41F31CD6892D}"/>
              </a:ext>
            </a:extLst>
          </p:cNvPr>
          <p:cNvSpPr txBox="1"/>
          <p:nvPr/>
        </p:nvSpPr>
        <p:spPr>
          <a:xfrm>
            <a:off x="4016518" y="1808511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B438FBD-5520-436B-9A6F-1A24CC37C8AC}"/>
              </a:ext>
            </a:extLst>
          </p:cNvPr>
          <p:cNvSpPr txBox="1"/>
          <p:nvPr/>
        </p:nvSpPr>
        <p:spPr>
          <a:xfrm>
            <a:off x="2084838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E75ACC1-4DC7-49F9-9D0D-A6C386EC37AA}"/>
              </a:ext>
            </a:extLst>
          </p:cNvPr>
          <p:cNvSpPr txBox="1"/>
          <p:nvPr/>
        </p:nvSpPr>
        <p:spPr>
          <a:xfrm>
            <a:off x="7992654" y="1828334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7DD8ACD-57C5-4908-9009-E67D8EBF0DF0}"/>
              </a:ext>
            </a:extLst>
          </p:cNvPr>
          <p:cNvSpPr txBox="1"/>
          <p:nvPr/>
        </p:nvSpPr>
        <p:spPr>
          <a:xfrm>
            <a:off x="10028284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9BBF882-0E9D-4BAB-AE04-AEA438EEC822}"/>
              </a:ext>
            </a:extLst>
          </p:cNvPr>
          <p:cNvSpPr txBox="1"/>
          <p:nvPr/>
        </p:nvSpPr>
        <p:spPr>
          <a:xfrm>
            <a:off x="4061941" y="416177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74E4919-6BE2-4D12-BFD7-A91EE524073F}"/>
              </a:ext>
            </a:extLst>
          </p:cNvPr>
          <p:cNvSpPr txBox="1"/>
          <p:nvPr/>
        </p:nvSpPr>
        <p:spPr>
          <a:xfrm>
            <a:off x="6005618" y="4155208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9FFEFCA-C941-4548-9E3F-4E6C6B8ECCF3}"/>
              </a:ext>
            </a:extLst>
          </p:cNvPr>
          <p:cNvSpPr txBox="1"/>
          <p:nvPr/>
        </p:nvSpPr>
        <p:spPr>
          <a:xfrm>
            <a:off x="2097133" y="418214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C56EDAE-AD59-4653-9C81-A6248644F8AF}"/>
              </a:ext>
            </a:extLst>
          </p:cNvPr>
          <p:cNvSpPr txBox="1"/>
          <p:nvPr/>
        </p:nvSpPr>
        <p:spPr>
          <a:xfrm>
            <a:off x="141691" y="420251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7C27008-6309-4FEC-B420-6860BD6E4798}"/>
              </a:ext>
            </a:extLst>
          </p:cNvPr>
          <p:cNvSpPr txBox="1"/>
          <p:nvPr/>
        </p:nvSpPr>
        <p:spPr>
          <a:xfrm>
            <a:off x="7966314" y="4141144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656473C-844E-455B-8FD3-178148FD410C}"/>
              </a:ext>
            </a:extLst>
          </p:cNvPr>
          <p:cNvSpPr txBox="1"/>
          <p:nvPr/>
        </p:nvSpPr>
        <p:spPr>
          <a:xfrm>
            <a:off x="10029196" y="413111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93FCBEF-D9BF-496C-B34A-2AC8F5726990}"/>
              </a:ext>
            </a:extLst>
          </p:cNvPr>
          <p:cNvSpPr txBox="1"/>
          <p:nvPr/>
        </p:nvSpPr>
        <p:spPr>
          <a:xfrm>
            <a:off x="4158823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9825F9E-D6C7-4567-A573-97BCC99B6DAA}"/>
              </a:ext>
            </a:extLst>
          </p:cNvPr>
          <p:cNvSpPr txBox="1"/>
          <p:nvPr/>
        </p:nvSpPr>
        <p:spPr>
          <a:xfrm>
            <a:off x="6131107" y="633076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7ED3119-0F6E-4B8D-8E36-8E965CAB96EF}"/>
              </a:ext>
            </a:extLst>
          </p:cNvPr>
          <p:cNvSpPr txBox="1"/>
          <p:nvPr/>
        </p:nvSpPr>
        <p:spPr>
          <a:xfrm>
            <a:off x="8213783" y="6330766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8C56676-C5CA-4340-8AAF-6198FFD514F0}"/>
              </a:ext>
            </a:extLst>
          </p:cNvPr>
          <p:cNvSpPr txBox="1"/>
          <p:nvPr/>
        </p:nvSpPr>
        <p:spPr>
          <a:xfrm>
            <a:off x="10186067" y="631388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47D691A-80B5-4F80-8328-70326CE7511E}"/>
              </a:ext>
            </a:extLst>
          </p:cNvPr>
          <p:cNvSpPr txBox="1"/>
          <p:nvPr/>
        </p:nvSpPr>
        <p:spPr>
          <a:xfrm>
            <a:off x="2155440" y="635357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67670AC-E5D5-4BDA-9E0B-2E184B8B4997}"/>
              </a:ext>
            </a:extLst>
          </p:cNvPr>
          <p:cNvSpPr txBox="1"/>
          <p:nvPr/>
        </p:nvSpPr>
        <p:spPr>
          <a:xfrm>
            <a:off x="141691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0ED877A-294D-46CD-ABDF-8F323E71A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0026" y="143084"/>
            <a:ext cx="1532091" cy="136071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329CD84-60EC-448B-B952-BA40D3465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91" y="373869"/>
            <a:ext cx="1807466" cy="101652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8BF8E91-FF2B-4AE8-9E45-FB1C7DE41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133" y="155618"/>
            <a:ext cx="1807059" cy="123477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437174C-12C1-41D9-91E0-3CA3C495E2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3390" y="215138"/>
            <a:ext cx="1949264" cy="128866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8ABD6A2-FE52-4545-A51C-381A21F282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8897" y="124311"/>
            <a:ext cx="1438882" cy="143136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74F5192-E79B-40A9-AC16-90458F41B8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7057" y="157468"/>
            <a:ext cx="2179639" cy="135961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FF83FE7-A15E-4D89-B92A-D08D877801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4612" y="2429894"/>
            <a:ext cx="1167451" cy="126997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1B3A969-DFA2-464D-9C5E-DD75D38BD5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74575" y="2300016"/>
            <a:ext cx="1833057" cy="139985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FC5DD5D-4EE8-410D-9BA5-604CCA2848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6499" y="2344785"/>
            <a:ext cx="1948326" cy="108421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962263F-CA30-4CE2-B54A-F32782230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92654" y="2300863"/>
            <a:ext cx="1945209" cy="156943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EB558F0-53B2-4DB7-B608-84C8B848D57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25491" y="2334136"/>
            <a:ext cx="1967163" cy="156943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7B6BBCB7-3588-4AE7-91C7-30320CA2EFB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9270" y="2356921"/>
            <a:ext cx="1671223" cy="135460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A3267763-19B1-4453-B74B-DF5E13B856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10880" y="4571068"/>
            <a:ext cx="1358876" cy="1380793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2D72BB9F-37C1-4E80-9F35-034AA12FA78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84517" y="4579080"/>
            <a:ext cx="1442974" cy="144297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BF0704F5-1B7D-4A60-A6D0-209DC8058C0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5974" y="4622622"/>
            <a:ext cx="917814" cy="1443926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AD2B761C-890B-4163-9B49-E1E9AEDD088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10067" y="4649840"/>
            <a:ext cx="2180480" cy="134875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16CA8660-47B3-4F2C-96F2-F80A09E2D3D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86547" y="4593227"/>
            <a:ext cx="2053484" cy="1507532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065BBBA2-F979-4CC3-8CD0-8812C5BFAAA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811957" y="4682496"/>
            <a:ext cx="2348069" cy="131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21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6977F3D-9050-4307-9F25-EC6088E69C45}"/>
              </a:ext>
            </a:extLst>
          </p:cNvPr>
          <p:cNvSpPr txBox="1"/>
          <p:nvPr/>
        </p:nvSpPr>
        <p:spPr>
          <a:xfrm>
            <a:off x="0" y="69575"/>
            <a:ext cx="12058649" cy="10137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600" b="1" dirty="0">
                <a:latin typeface="Abadi" panose="020B0604020104020204" pitchFamily="34" charset="0"/>
                <a:ea typeface="+mj-ea"/>
                <a:cs typeface="+mj-cs"/>
              </a:rPr>
              <a:t>Read the word and draw a picture to illustrate it.</a:t>
            </a:r>
            <a:endParaRPr kumimoji="1" lang="en-US" altLang="ja-JP" sz="4600" b="1" dirty="0">
              <a:latin typeface="Abadi" panose="020B0604020104020204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700" b="1" dirty="0">
              <a:latin typeface="Abadi" panose="020B0604020104020204" pitchFamily="34" charset="0"/>
              <a:ea typeface="+mj-ea"/>
              <a:cs typeface="+mj-cs"/>
            </a:endParaRPr>
          </a:p>
        </p:txBody>
      </p:sp>
      <p:pic>
        <p:nvPicPr>
          <p:cNvPr id="3" name="図 2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3E02337A-330E-4842-BBD3-9333487DD2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0" b="-2"/>
          <a:stretch/>
        </p:blipFill>
        <p:spPr>
          <a:xfrm>
            <a:off x="9784080" y="3429000"/>
            <a:ext cx="2113280" cy="3111828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89356184-F341-7F6E-166A-F365A020F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281" y="751797"/>
            <a:ext cx="2913458" cy="1624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9C083A7-4E06-9DF0-1566-448A0F989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0970" y="1083365"/>
            <a:ext cx="3860801" cy="2166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439D7CD-19C3-B71C-F802-D1BE087EEE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9324" y="3848644"/>
            <a:ext cx="3343275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8596BEE-E9C3-4A94-2DAE-1E4072F14C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6508" y="3899116"/>
            <a:ext cx="2153603" cy="234293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3D425EB-1391-2876-B513-BAC12B7EEB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7846" y="640055"/>
            <a:ext cx="2604728" cy="177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monk に対する画像結果">
            <a:extLst>
              <a:ext uri="{FF2B5EF4-FFF2-40B4-BE49-F238E27FC236}">
                <a16:creationId xmlns:a16="http://schemas.microsoft.com/office/drawing/2014/main" id="{601F9129-7E7A-54AE-B5C9-E4F0D1C2A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32" y="2643794"/>
            <a:ext cx="2657475" cy="4000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655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6977F3D-9050-4307-9F25-EC6088E69C45}"/>
              </a:ext>
            </a:extLst>
          </p:cNvPr>
          <p:cNvSpPr txBox="1"/>
          <p:nvPr/>
        </p:nvSpPr>
        <p:spPr>
          <a:xfrm>
            <a:off x="625643" y="3021497"/>
            <a:ext cx="7584706" cy="30018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0000" b="1" dirty="0">
                <a:latin typeface="Abadi" panose="020B0604020104020204" pitchFamily="34" charset="0"/>
                <a:ea typeface="+mj-ea"/>
                <a:cs typeface="+mj-cs"/>
              </a:rPr>
              <a:t>Let’s split these words into syllables.</a:t>
            </a:r>
            <a:endParaRPr kumimoji="1" lang="en-US" altLang="ja-JP" sz="10000" b="1" dirty="0">
              <a:latin typeface="Abadi" panose="020B0604020104020204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700" b="1" dirty="0">
              <a:latin typeface="Abadi" panose="020B0604020104020204" pitchFamily="34" charset="0"/>
              <a:ea typeface="+mj-ea"/>
              <a:cs typeface="+mj-cs"/>
            </a:endParaRPr>
          </a:p>
        </p:txBody>
      </p:sp>
      <p:pic>
        <p:nvPicPr>
          <p:cNvPr id="3" name="図 2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3E02337A-330E-4842-BBD3-9333487DD2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0" b="-2"/>
          <a:stretch/>
        </p:blipFill>
        <p:spPr>
          <a:xfrm>
            <a:off x="9784080" y="3429000"/>
            <a:ext cx="2113280" cy="311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72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5201921" y="3334810"/>
            <a:ext cx="6881222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Let’s review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present participle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2831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8E36836-3E71-4EB1-BBE4-AA645D0DB242}"/>
              </a:ext>
            </a:extLst>
          </p:cNvPr>
          <p:cNvSpPr txBox="1"/>
          <p:nvPr/>
        </p:nvSpPr>
        <p:spPr>
          <a:xfrm>
            <a:off x="2499360" y="701040"/>
            <a:ext cx="69697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/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skunk</a:t>
            </a: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blanket</a:t>
            </a:r>
          </a:p>
          <a:p>
            <a:pPr algn="ctr"/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junk</a:t>
            </a:r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tanker</a:t>
            </a:r>
          </a:p>
          <a:p>
            <a:pPr algn="ctr"/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handkerchief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070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8E36836-3E71-4EB1-BBE4-AA645D0DB242}"/>
              </a:ext>
            </a:extLst>
          </p:cNvPr>
          <p:cNvSpPr txBox="1"/>
          <p:nvPr/>
        </p:nvSpPr>
        <p:spPr>
          <a:xfrm>
            <a:off x="2499360" y="701040"/>
            <a:ext cx="69697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/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skunk</a:t>
            </a: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blanket</a:t>
            </a:r>
          </a:p>
          <a:p>
            <a:pPr algn="ctr"/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junk</a:t>
            </a:r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tanker</a:t>
            </a:r>
          </a:p>
          <a:p>
            <a:pPr algn="ctr"/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handkerchief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6A143718-B747-4279-9DC7-386280F99F92}"/>
              </a:ext>
            </a:extLst>
          </p:cNvPr>
          <p:cNvCxnSpPr>
            <a:cxnSpLocks/>
          </p:cNvCxnSpPr>
          <p:nvPr/>
        </p:nvCxnSpPr>
        <p:spPr>
          <a:xfrm flipH="1">
            <a:off x="6121400" y="1859280"/>
            <a:ext cx="233680" cy="701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716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8E36836-3E71-4EB1-BBE4-AA645D0DB242}"/>
              </a:ext>
            </a:extLst>
          </p:cNvPr>
          <p:cNvSpPr txBox="1"/>
          <p:nvPr/>
        </p:nvSpPr>
        <p:spPr>
          <a:xfrm>
            <a:off x="2499360" y="701040"/>
            <a:ext cx="69697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/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skunk</a:t>
            </a: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blanket</a:t>
            </a:r>
          </a:p>
          <a:p>
            <a:pPr algn="ctr"/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junk</a:t>
            </a:r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tanker</a:t>
            </a:r>
          </a:p>
          <a:p>
            <a:pPr algn="ctr"/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handkerchief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6A143718-B747-4279-9DC7-386280F99F92}"/>
              </a:ext>
            </a:extLst>
          </p:cNvPr>
          <p:cNvCxnSpPr>
            <a:cxnSpLocks/>
          </p:cNvCxnSpPr>
          <p:nvPr/>
        </p:nvCxnSpPr>
        <p:spPr>
          <a:xfrm flipH="1">
            <a:off x="6121400" y="1859280"/>
            <a:ext cx="233680" cy="701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63E1AD37-2561-4976-9D46-CE49954B3C76}"/>
              </a:ext>
            </a:extLst>
          </p:cNvPr>
          <p:cNvCxnSpPr>
            <a:cxnSpLocks/>
          </p:cNvCxnSpPr>
          <p:nvPr/>
        </p:nvCxnSpPr>
        <p:spPr>
          <a:xfrm flipH="1">
            <a:off x="5984240" y="4370401"/>
            <a:ext cx="233680" cy="701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78858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8E36836-3E71-4EB1-BBE4-AA645D0DB242}"/>
              </a:ext>
            </a:extLst>
          </p:cNvPr>
          <p:cNvSpPr txBox="1"/>
          <p:nvPr/>
        </p:nvSpPr>
        <p:spPr>
          <a:xfrm>
            <a:off x="2499360" y="701040"/>
            <a:ext cx="69697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/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skunk</a:t>
            </a: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blanket</a:t>
            </a:r>
          </a:p>
          <a:p>
            <a:pPr algn="ctr"/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junk</a:t>
            </a:r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tanker</a:t>
            </a:r>
          </a:p>
          <a:p>
            <a:pPr algn="ctr"/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handkerchief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6A143718-B747-4279-9DC7-386280F99F92}"/>
              </a:ext>
            </a:extLst>
          </p:cNvPr>
          <p:cNvCxnSpPr>
            <a:cxnSpLocks/>
          </p:cNvCxnSpPr>
          <p:nvPr/>
        </p:nvCxnSpPr>
        <p:spPr>
          <a:xfrm flipH="1">
            <a:off x="6121400" y="1859280"/>
            <a:ext cx="233680" cy="701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63E1AD37-2561-4976-9D46-CE49954B3C76}"/>
              </a:ext>
            </a:extLst>
          </p:cNvPr>
          <p:cNvCxnSpPr>
            <a:cxnSpLocks/>
          </p:cNvCxnSpPr>
          <p:nvPr/>
        </p:nvCxnSpPr>
        <p:spPr>
          <a:xfrm flipH="1">
            <a:off x="5984240" y="4370401"/>
            <a:ext cx="233680" cy="701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09ED6172-5D85-44A6-93BB-0DC2DA73B785}"/>
              </a:ext>
            </a:extLst>
          </p:cNvPr>
          <p:cNvCxnSpPr>
            <a:cxnSpLocks/>
          </p:cNvCxnSpPr>
          <p:nvPr/>
        </p:nvCxnSpPr>
        <p:spPr>
          <a:xfrm flipH="1">
            <a:off x="5567680" y="5516880"/>
            <a:ext cx="233680" cy="701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BD35795E-549A-427C-98CD-706BDE3FA7C8}"/>
              </a:ext>
            </a:extLst>
          </p:cNvPr>
          <p:cNvCxnSpPr>
            <a:cxnSpLocks/>
          </p:cNvCxnSpPr>
          <p:nvPr/>
        </p:nvCxnSpPr>
        <p:spPr>
          <a:xfrm flipH="1">
            <a:off x="6482080" y="5516880"/>
            <a:ext cx="233680" cy="701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422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6977F3D-9050-4307-9F25-EC6088E69C45}"/>
              </a:ext>
            </a:extLst>
          </p:cNvPr>
          <p:cNvSpPr txBox="1"/>
          <p:nvPr/>
        </p:nvSpPr>
        <p:spPr>
          <a:xfrm>
            <a:off x="625643" y="3021497"/>
            <a:ext cx="7584706" cy="30018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0000" b="1" dirty="0">
                <a:latin typeface="Abadi" panose="020B0604020104020204" pitchFamily="34" charset="0"/>
                <a:ea typeface="+mj-ea"/>
                <a:cs typeface="+mj-cs"/>
              </a:rPr>
              <a:t>Let’s parse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0000" b="1" dirty="0">
                <a:latin typeface="Abadi" panose="020B0604020104020204" pitchFamily="34" charset="0"/>
                <a:ea typeface="+mj-ea"/>
                <a:cs typeface="+mj-cs"/>
              </a:rPr>
              <a:t>s</a:t>
            </a:r>
            <a:r>
              <a:rPr kumimoji="1" lang="en-US" altLang="ja-JP" sz="10000" b="1" dirty="0">
                <a:latin typeface="Abadi" panose="020B0604020104020204" pitchFamily="34" charset="0"/>
                <a:ea typeface="+mj-ea"/>
                <a:cs typeface="+mj-cs"/>
              </a:rPr>
              <a:t>entences</a:t>
            </a:r>
            <a:r>
              <a:rPr lang="en-US" altLang="ja-JP" sz="10000" b="1" dirty="0">
                <a:latin typeface="Abadi" panose="020B0604020104020204" pitchFamily="34" charset="0"/>
                <a:ea typeface="+mj-ea"/>
                <a:cs typeface="+mj-cs"/>
              </a:rPr>
              <a:t>.</a:t>
            </a:r>
            <a:endParaRPr kumimoji="1" lang="en-US" altLang="ja-JP" sz="10000" b="1" dirty="0">
              <a:latin typeface="Abadi" panose="020B0604020104020204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700" b="1" dirty="0">
              <a:latin typeface="Abadi" panose="020B0604020104020204" pitchFamily="34" charset="0"/>
              <a:ea typeface="+mj-ea"/>
              <a:cs typeface="+mj-cs"/>
            </a:endParaRPr>
          </a:p>
        </p:txBody>
      </p:sp>
      <p:pic>
        <p:nvPicPr>
          <p:cNvPr id="3" name="図 2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3E02337A-330E-4842-BBD3-9333487DD2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0" b="-2"/>
          <a:stretch/>
        </p:blipFill>
        <p:spPr>
          <a:xfrm>
            <a:off x="9784080" y="3429000"/>
            <a:ext cx="2113280" cy="311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1298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Chinese junk anchored safely </a:t>
            </a: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 the bay.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black and white skunk </a:t>
            </a: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ran quickly into the wood.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23A862D-500A-4EE5-9278-42B495717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9866" y="325119"/>
            <a:ext cx="3368134" cy="2944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1F1C4C4-3268-4173-89FB-7C774183E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9866" y="3599180"/>
            <a:ext cx="3390900" cy="2933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52544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Chinese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junk anchored safely </a:t>
            </a: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 the bay.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black and white skunk </a:t>
            </a: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ran quickly into the wood.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23A862D-500A-4EE5-9278-42B495717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9866" y="325119"/>
            <a:ext cx="3368134" cy="2944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1F1C4C4-3268-4173-89FB-7C774183E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9866" y="3599180"/>
            <a:ext cx="3390900" cy="2933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73830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Chinese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junk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anchored safely </a:t>
            </a: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 the bay.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black and white skunk </a:t>
            </a: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ran quickly into the wood.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23A862D-500A-4EE5-9278-42B495717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9866" y="325119"/>
            <a:ext cx="3368134" cy="2944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1F1C4C4-3268-4173-89FB-7C774183E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9866" y="3599180"/>
            <a:ext cx="3390900" cy="2933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6131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Chinese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junk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anchored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safely </a:t>
            </a: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 the bay.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black and white skunk </a:t>
            </a: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ran quickly into the wood.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23A862D-500A-4EE5-9278-42B495717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9866" y="325119"/>
            <a:ext cx="3368134" cy="2944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1F1C4C4-3268-4173-89FB-7C774183E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9866" y="3599180"/>
            <a:ext cx="3390900" cy="2933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95877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Chinese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junk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anchored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safely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 the bay.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black and white skunk </a:t>
            </a: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ran quickly into the wood.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23A862D-500A-4EE5-9278-42B495717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9866" y="325119"/>
            <a:ext cx="3368134" cy="2944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1F1C4C4-3268-4173-89FB-7C774183E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9866" y="3599180"/>
            <a:ext cx="3390900" cy="2933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358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A560C1A-D619-35F8-EB09-83E9CACC8A4F}"/>
              </a:ext>
            </a:extLst>
          </p:cNvPr>
          <p:cNvSpPr txBox="1"/>
          <p:nvPr/>
        </p:nvSpPr>
        <p:spPr>
          <a:xfrm>
            <a:off x="4543425" y="440620"/>
            <a:ext cx="527685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 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fly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grab</a:t>
            </a: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remind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measure</a:t>
            </a: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juggle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plan</a:t>
            </a: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frighten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tie</a:t>
            </a: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irritate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1355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Chinese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junk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anchored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safely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bay.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black and white skunk </a:t>
            </a: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ran quickly into the wood.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23A862D-500A-4EE5-9278-42B495717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9866" y="325119"/>
            <a:ext cx="3368134" cy="2944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1F1C4C4-3268-4173-89FB-7C774183E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9866" y="3599180"/>
            <a:ext cx="3390900" cy="2933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050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Chinese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junk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anchored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safely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bay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black and white skunk </a:t>
            </a: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ran quickly into the wood.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23A862D-500A-4EE5-9278-42B495717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9866" y="325119"/>
            <a:ext cx="3368134" cy="2944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1F1C4C4-3268-4173-89FB-7C774183E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9866" y="3599180"/>
            <a:ext cx="3390900" cy="2933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47213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Chinese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junk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anchored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safely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bay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black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and white skunk </a:t>
            </a: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ran quickly into the wood.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23A862D-500A-4EE5-9278-42B495717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9866" y="325119"/>
            <a:ext cx="3368134" cy="2944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1F1C4C4-3268-4173-89FB-7C774183E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9866" y="3599180"/>
            <a:ext cx="3390900" cy="2933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86217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Chinese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junk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anchored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safely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bay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black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white skunk </a:t>
            </a: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ran quickly into the wood.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23A862D-500A-4EE5-9278-42B495717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9866" y="325119"/>
            <a:ext cx="3368134" cy="2944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1F1C4C4-3268-4173-89FB-7C774183E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9866" y="3599180"/>
            <a:ext cx="3390900" cy="2933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03124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Chinese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junk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anchored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safely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bay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black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white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skunk </a:t>
            </a: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ran quickly into the wood.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23A862D-500A-4EE5-9278-42B495717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9866" y="325119"/>
            <a:ext cx="3368134" cy="2944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1F1C4C4-3268-4173-89FB-7C774183E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9866" y="3599180"/>
            <a:ext cx="3390900" cy="2933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64294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Chinese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junk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anchored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safely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bay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black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white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skunk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ran quickly into the wood.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23A862D-500A-4EE5-9278-42B495717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9866" y="325119"/>
            <a:ext cx="3368134" cy="2944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1F1C4C4-3268-4173-89FB-7C774183E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9866" y="3599180"/>
            <a:ext cx="3390900" cy="2933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93440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Chinese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junk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anchored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safely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bay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black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white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skunk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ran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quickly into the wood.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23A862D-500A-4EE5-9278-42B495717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9866" y="325119"/>
            <a:ext cx="3368134" cy="2944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1F1C4C4-3268-4173-89FB-7C774183E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9866" y="3599180"/>
            <a:ext cx="3390900" cy="2933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70623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Chinese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junk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anchored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safely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bay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black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white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skunk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ran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quickly into the wood.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23A862D-500A-4EE5-9278-42B495717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9866" y="325119"/>
            <a:ext cx="3368134" cy="2944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1F1C4C4-3268-4173-89FB-7C774183E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9866" y="3599180"/>
            <a:ext cx="3390900" cy="2933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17330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Chinese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junk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anchored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safely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bay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black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white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skunk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ran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quickly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into the wood.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23A862D-500A-4EE5-9278-42B495717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9866" y="325119"/>
            <a:ext cx="3368134" cy="2944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1F1C4C4-3268-4173-89FB-7C774183E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9866" y="3599180"/>
            <a:ext cx="3390900" cy="2933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5501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Chinese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junk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anchored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safely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bay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black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white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skunk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ran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quickly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into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wood.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23A862D-500A-4EE5-9278-42B495717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9866" y="325119"/>
            <a:ext cx="3368134" cy="2944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1F1C4C4-3268-4173-89FB-7C774183E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9866" y="3599180"/>
            <a:ext cx="3390900" cy="2933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3156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A560C1A-D619-35F8-EB09-83E9CACC8A4F}"/>
              </a:ext>
            </a:extLst>
          </p:cNvPr>
          <p:cNvSpPr txBox="1"/>
          <p:nvPr/>
        </p:nvSpPr>
        <p:spPr>
          <a:xfrm>
            <a:off x="4543425" y="440620"/>
            <a:ext cx="527685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 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fly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grab</a:t>
            </a: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remind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measure</a:t>
            </a: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juggle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plan</a:t>
            </a: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frighten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tie</a:t>
            </a: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irritate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5501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Chinese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junk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anchored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safely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bay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black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white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skunk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ran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quickly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into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wood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23A862D-500A-4EE5-9278-42B495717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9866" y="325119"/>
            <a:ext cx="3368134" cy="2944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1F1C4C4-3268-4173-89FB-7C774183E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9866" y="3599180"/>
            <a:ext cx="3390900" cy="2933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89309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6096000" y="2738999"/>
            <a:ext cx="589280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00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Dictation</a:t>
            </a:r>
            <a:endParaRPr kumimoji="1" lang="en-US" altLang="ja-JP" sz="10000" dirty="0"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7040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7953476" y="45076"/>
            <a:ext cx="5192486" cy="7226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00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Dictation</a:t>
            </a:r>
            <a:endParaRPr kumimoji="1" lang="en-US" altLang="ja-JP" sz="10000" dirty="0"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10829056" y="129128"/>
            <a:ext cx="1071154" cy="1219422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27E9F84-089A-41F0-BB70-8552406B89E7}"/>
              </a:ext>
            </a:extLst>
          </p:cNvPr>
          <p:cNvSpPr txBox="1"/>
          <p:nvPr/>
        </p:nvSpPr>
        <p:spPr>
          <a:xfrm>
            <a:off x="291790" y="892098"/>
            <a:ext cx="116084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Abadi" panose="020B0604020104020204" pitchFamily="34" charset="0"/>
              </a:rPr>
              <a:t>1. </a:t>
            </a:r>
            <a:r>
              <a:rPr kumimoji="1" lang="en-US" altLang="ja-JP" sz="4000" u="sng" dirty="0">
                <a:latin typeface="Abadi" panose="020B0604020104020204" pitchFamily="34" charset="0"/>
              </a:rPr>
              <a:t>      </a:t>
            </a:r>
            <a:r>
              <a:rPr kumimoji="1" lang="en-US" altLang="ja-JP" sz="4000" dirty="0">
                <a:latin typeface="Abadi" panose="020B0604020104020204" pitchFamily="34" charset="0"/>
              </a:rPr>
              <a:t>    </a:t>
            </a:r>
            <a:endParaRPr kumimoji="1" lang="en-US" altLang="ja-JP" sz="4000" u="sng" dirty="0">
              <a:latin typeface="Abadi" panose="020B0604020104020204" pitchFamily="34" charset="0"/>
            </a:endParaRPr>
          </a:p>
          <a:p>
            <a:endParaRPr lang="en-US" altLang="ja-JP" sz="4000" u="sng" dirty="0">
              <a:latin typeface="Abadi" panose="020B0604020104020204" pitchFamily="34" charset="0"/>
            </a:endParaRPr>
          </a:p>
          <a:p>
            <a:endParaRPr lang="en-US" altLang="ja-JP" sz="4000" u="sng" dirty="0">
              <a:latin typeface="Abadi" panose="020B0604020104020204" pitchFamily="34" charset="0"/>
            </a:endParaRPr>
          </a:p>
          <a:p>
            <a:r>
              <a:rPr kumimoji="1" lang="en-US" altLang="ja-JP" sz="4000" dirty="0">
                <a:latin typeface="Abadi" panose="020B0604020104020204" pitchFamily="34" charset="0"/>
              </a:rPr>
              <a:t>2.                                                                                                                                         </a:t>
            </a:r>
          </a:p>
          <a:p>
            <a:endParaRPr lang="en-US" altLang="ja-JP" sz="4000" dirty="0">
              <a:latin typeface="Abadi" panose="020B0604020104020204" pitchFamily="34" charset="0"/>
            </a:endParaRPr>
          </a:p>
          <a:p>
            <a:endParaRPr lang="en-US" altLang="ja-JP" sz="4000" dirty="0">
              <a:latin typeface="Abadi" panose="020B0604020104020204" pitchFamily="34" charset="0"/>
            </a:endParaRPr>
          </a:p>
          <a:p>
            <a:r>
              <a:rPr kumimoji="1" lang="en-US" altLang="ja-JP" sz="4000" dirty="0">
                <a:latin typeface="Abadi" panose="020B0604020104020204" pitchFamily="34" charset="0"/>
              </a:rPr>
              <a:t>3.         </a:t>
            </a:r>
            <a:r>
              <a:rPr kumimoji="1" lang="en-US" altLang="ja-JP" sz="4000" dirty="0"/>
              <a:t>                                                                                                                                     </a:t>
            </a:r>
            <a:endParaRPr kumimoji="1" lang="ja-JP" altLang="en-US" sz="4000" dirty="0"/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EAB6B70F-955A-4CF9-A5B6-5CEFD54F9953}"/>
              </a:ext>
            </a:extLst>
          </p:cNvPr>
          <p:cNvCxnSpPr/>
          <p:nvPr/>
        </p:nvCxnSpPr>
        <p:spPr>
          <a:xfrm>
            <a:off x="970156" y="1505415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D734F8E2-9E34-44E6-83A6-FF91F9D428FA}"/>
              </a:ext>
            </a:extLst>
          </p:cNvPr>
          <p:cNvCxnSpPr/>
          <p:nvPr/>
        </p:nvCxnSpPr>
        <p:spPr>
          <a:xfrm>
            <a:off x="1004275" y="2259981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54A25640-01E8-4CFF-9533-935E03FE610B}"/>
              </a:ext>
            </a:extLst>
          </p:cNvPr>
          <p:cNvCxnSpPr/>
          <p:nvPr/>
        </p:nvCxnSpPr>
        <p:spPr>
          <a:xfrm>
            <a:off x="1004275" y="3429000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89ED2F53-E7BA-4944-9EB5-30492F602F30}"/>
              </a:ext>
            </a:extLst>
          </p:cNvPr>
          <p:cNvCxnSpPr/>
          <p:nvPr/>
        </p:nvCxnSpPr>
        <p:spPr>
          <a:xfrm>
            <a:off x="1004275" y="4226312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CFD1A778-3A59-46CC-871D-1A28E8EDE19E}"/>
              </a:ext>
            </a:extLst>
          </p:cNvPr>
          <p:cNvCxnSpPr/>
          <p:nvPr/>
        </p:nvCxnSpPr>
        <p:spPr>
          <a:xfrm>
            <a:off x="1004275" y="5192943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1E2B8347-40D2-45ED-B9AE-4FA9C61127BD}"/>
              </a:ext>
            </a:extLst>
          </p:cNvPr>
          <p:cNvCxnSpPr/>
          <p:nvPr/>
        </p:nvCxnSpPr>
        <p:spPr>
          <a:xfrm>
            <a:off x="1004275" y="6009423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85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9B5EB9-3BFB-44FA-BE67-7F7C8D586BD1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5400" b="1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B2096E2-CBDA-430E-8786-A6C95E02C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880" y="1159278"/>
            <a:ext cx="6847990" cy="5034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99236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9B5EB9-3BFB-44FA-BE67-7F7C8D586BD1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dirty="0"/>
              <a:t>The boat sank in a storm.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B2096E2-CBDA-430E-8786-A6C95E02C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880" y="1159278"/>
            <a:ext cx="6847990" cy="5034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13857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4">
            <a:extLst>
              <a:ext uri="{FF2B5EF4-FFF2-40B4-BE49-F238E27FC236}">
                <a16:creationId xmlns:a16="http://schemas.microsoft.com/office/drawing/2014/main" id="{9F701746-0657-4467-BBD3-24051A715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0" name="Freeform: Shape 46">
            <a:extLst>
              <a:ext uri="{FF2B5EF4-FFF2-40B4-BE49-F238E27FC236}">
                <a16:creationId xmlns:a16="http://schemas.microsoft.com/office/drawing/2014/main" id="{117BEB00-3E3D-4F08-AF56-DB0D22FB5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rot="10800000">
            <a:off x="1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8BDCCB-66D8-4F26-940C-DF1D83DCD64B}"/>
              </a:ext>
            </a:extLst>
          </p:cNvPr>
          <p:cNvSpPr txBox="1"/>
          <p:nvPr/>
        </p:nvSpPr>
        <p:spPr>
          <a:xfrm>
            <a:off x="261415" y="2286000"/>
            <a:ext cx="4037138" cy="384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5400" b="1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AD58CAC-A56F-4F2D-91FD-01CDE7720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611" y="816205"/>
            <a:ext cx="3814893" cy="5604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89313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4">
            <a:extLst>
              <a:ext uri="{FF2B5EF4-FFF2-40B4-BE49-F238E27FC236}">
                <a16:creationId xmlns:a16="http://schemas.microsoft.com/office/drawing/2014/main" id="{9F701746-0657-4467-BBD3-24051A715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0" name="Freeform: Shape 46">
            <a:extLst>
              <a:ext uri="{FF2B5EF4-FFF2-40B4-BE49-F238E27FC236}">
                <a16:creationId xmlns:a16="http://schemas.microsoft.com/office/drawing/2014/main" id="{117BEB00-3E3D-4F08-AF56-DB0D22FB5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rot="10800000">
            <a:off x="1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8BDCCB-66D8-4F26-940C-DF1D83DCD64B}"/>
              </a:ext>
            </a:extLst>
          </p:cNvPr>
          <p:cNvSpPr txBox="1"/>
          <p:nvPr/>
        </p:nvSpPr>
        <p:spPr>
          <a:xfrm>
            <a:off x="261415" y="2286000"/>
            <a:ext cx="4037138" cy="384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dirty="0">
                <a:solidFill>
                  <a:schemeClr val="tx1">
                    <a:alpha val="60000"/>
                  </a:schemeClr>
                </a:solidFill>
              </a:rPr>
              <a:t>I think I would like a cold drink.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AD58CAC-A56F-4F2D-91FD-01CDE7720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611" y="816205"/>
            <a:ext cx="3814893" cy="5604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33768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99D1CCC-43E0-45E9-816E-EEB390DC6B29}"/>
              </a:ext>
            </a:extLst>
          </p:cNvPr>
          <p:cNvSpPr txBox="1"/>
          <p:nvPr/>
        </p:nvSpPr>
        <p:spPr>
          <a:xfrm>
            <a:off x="305264" y="1837151"/>
            <a:ext cx="5790735" cy="38771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4F6633B-AB2E-4DC0-940B-FEBFB2512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561" y="75939"/>
            <a:ext cx="3525408" cy="369981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8D95C71-88B1-4462-8530-6AA61DF76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2319" y="3561241"/>
            <a:ext cx="3848100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862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99D1CCC-43E0-45E9-816E-EEB390DC6B29}"/>
              </a:ext>
            </a:extLst>
          </p:cNvPr>
          <p:cNvSpPr txBox="1"/>
          <p:nvPr/>
        </p:nvSpPr>
        <p:spPr>
          <a:xfrm>
            <a:off x="305264" y="1837151"/>
            <a:ext cx="5790735" cy="38771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kern="1200" dirty="0">
                <a:solidFill>
                  <a:schemeClr val="tx1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monkey winked at the kangaroo</a:t>
            </a:r>
            <a:r>
              <a:rPr kumimoji="1" lang="en-US" altLang="ja-JP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4F6633B-AB2E-4DC0-940B-FEBFB2512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561" y="75939"/>
            <a:ext cx="3525408" cy="369981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8D95C71-88B1-4462-8530-6AA61DF76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2319" y="3561241"/>
            <a:ext cx="3848100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3901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6096000" y="2738999"/>
            <a:ext cx="589280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77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Thank you!</a:t>
            </a:r>
            <a:endParaRPr kumimoji="1" lang="en-US" altLang="ja-JP" sz="5400" dirty="0"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AC8A09D-D575-4F0D-9C97-5A12B4826CC7}"/>
              </a:ext>
            </a:extLst>
          </p:cNvPr>
          <p:cNvSpPr txBox="1"/>
          <p:nvPr/>
        </p:nvSpPr>
        <p:spPr>
          <a:xfrm>
            <a:off x="3048000" y="3254722"/>
            <a:ext cx="6096000" cy="348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ja-JP" sz="1800" dirty="0"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6875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A560C1A-D619-35F8-EB09-83E9CACC8A4F}"/>
              </a:ext>
            </a:extLst>
          </p:cNvPr>
          <p:cNvSpPr txBox="1"/>
          <p:nvPr/>
        </p:nvSpPr>
        <p:spPr>
          <a:xfrm>
            <a:off x="4543425" y="440620"/>
            <a:ext cx="527685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 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fly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grab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bing</a:t>
            </a: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remind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measure</a:t>
            </a: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juggle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plan</a:t>
            </a: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frighten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tie</a:t>
            </a: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irritate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273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A560C1A-D619-35F8-EB09-83E9CACC8A4F}"/>
              </a:ext>
            </a:extLst>
          </p:cNvPr>
          <p:cNvSpPr txBox="1"/>
          <p:nvPr/>
        </p:nvSpPr>
        <p:spPr>
          <a:xfrm>
            <a:off x="4543425" y="440620"/>
            <a:ext cx="527685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 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fly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grab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bing</a:t>
            </a: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remind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measure</a:t>
            </a: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juggle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plan</a:t>
            </a: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frighten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tie</a:t>
            </a: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irritate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446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A560C1A-D619-35F8-EB09-83E9CACC8A4F}"/>
              </a:ext>
            </a:extLst>
          </p:cNvPr>
          <p:cNvSpPr txBox="1"/>
          <p:nvPr/>
        </p:nvSpPr>
        <p:spPr>
          <a:xfrm>
            <a:off x="4543425" y="440620"/>
            <a:ext cx="527685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 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fly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grab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bing</a:t>
            </a: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remind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measure</a:t>
            </a:r>
            <a:r>
              <a:rPr lang="en-US" altLang="ja-JP" sz="4400" b="1" dirty="0" err="1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  <a:endParaRPr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juggle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plan</a:t>
            </a: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frighten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tie</a:t>
            </a: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irritate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乗算記号 2">
            <a:extLst>
              <a:ext uri="{FF2B5EF4-FFF2-40B4-BE49-F238E27FC236}">
                <a16:creationId xmlns:a16="http://schemas.microsoft.com/office/drawing/2014/main" id="{4C6D4B93-4BAB-282D-94F9-42B75193EF19}"/>
              </a:ext>
            </a:extLst>
          </p:cNvPr>
          <p:cNvSpPr/>
          <p:nvPr/>
        </p:nvSpPr>
        <p:spPr>
          <a:xfrm>
            <a:off x="6848475" y="2566987"/>
            <a:ext cx="666750" cy="581025"/>
          </a:xfrm>
          <a:prstGeom prst="mathMultiply">
            <a:avLst>
              <a:gd name="adj1" fmla="val 384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33044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A560C1A-D619-35F8-EB09-83E9CACC8A4F}"/>
              </a:ext>
            </a:extLst>
          </p:cNvPr>
          <p:cNvSpPr txBox="1"/>
          <p:nvPr/>
        </p:nvSpPr>
        <p:spPr>
          <a:xfrm>
            <a:off x="4543425" y="440620"/>
            <a:ext cx="527685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 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fly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grab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bing</a:t>
            </a: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remind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measure</a:t>
            </a:r>
            <a:r>
              <a:rPr lang="en-US" altLang="ja-JP" sz="4400" b="1" dirty="0" err="1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  <a:endParaRPr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juggle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  <a:endParaRPr kumimoji="1"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plan</a:t>
            </a: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frighten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tie</a:t>
            </a: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irritate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乗算記号 2">
            <a:extLst>
              <a:ext uri="{FF2B5EF4-FFF2-40B4-BE49-F238E27FC236}">
                <a16:creationId xmlns:a16="http://schemas.microsoft.com/office/drawing/2014/main" id="{4C6D4B93-4BAB-282D-94F9-42B75193EF19}"/>
              </a:ext>
            </a:extLst>
          </p:cNvPr>
          <p:cNvSpPr/>
          <p:nvPr/>
        </p:nvSpPr>
        <p:spPr>
          <a:xfrm>
            <a:off x="6848475" y="2566987"/>
            <a:ext cx="666750" cy="581025"/>
          </a:xfrm>
          <a:prstGeom prst="mathMultiply">
            <a:avLst>
              <a:gd name="adj1" fmla="val 384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乗算記号 3">
            <a:extLst>
              <a:ext uri="{FF2B5EF4-FFF2-40B4-BE49-F238E27FC236}">
                <a16:creationId xmlns:a16="http://schemas.microsoft.com/office/drawing/2014/main" id="{CB651EAD-6EA6-9FE5-AC5E-8CD3EEDC3A6C}"/>
              </a:ext>
            </a:extLst>
          </p:cNvPr>
          <p:cNvSpPr/>
          <p:nvPr/>
        </p:nvSpPr>
        <p:spPr>
          <a:xfrm>
            <a:off x="6096000" y="3243261"/>
            <a:ext cx="666750" cy="581025"/>
          </a:xfrm>
          <a:prstGeom prst="mathMultiply">
            <a:avLst>
              <a:gd name="adj1" fmla="val 384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2723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A560C1A-D619-35F8-EB09-83E9CACC8A4F}"/>
              </a:ext>
            </a:extLst>
          </p:cNvPr>
          <p:cNvSpPr txBox="1"/>
          <p:nvPr/>
        </p:nvSpPr>
        <p:spPr>
          <a:xfrm>
            <a:off x="4543425" y="440620"/>
            <a:ext cx="527685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 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fly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grab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bing</a:t>
            </a: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remind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measure</a:t>
            </a:r>
            <a:r>
              <a:rPr lang="en-US" altLang="ja-JP" sz="4400" b="1" dirty="0" err="1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  <a:endParaRPr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juggle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  <a:endParaRPr kumimoji="1"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plan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ning</a:t>
            </a: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frighten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tie</a:t>
            </a: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irritate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乗算記号 2">
            <a:extLst>
              <a:ext uri="{FF2B5EF4-FFF2-40B4-BE49-F238E27FC236}">
                <a16:creationId xmlns:a16="http://schemas.microsoft.com/office/drawing/2014/main" id="{4C6D4B93-4BAB-282D-94F9-42B75193EF19}"/>
              </a:ext>
            </a:extLst>
          </p:cNvPr>
          <p:cNvSpPr/>
          <p:nvPr/>
        </p:nvSpPr>
        <p:spPr>
          <a:xfrm>
            <a:off x="6848475" y="2566987"/>
            <a:ext cx="666750" cy="581025"/>
          </a:xfrm>
          <a:prstGeom prst="mathMultiply">
            <a:avLst>
              <a:gd name="adj1" fmla="val 384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乗算記号 3">
            <a:extLst>
              <a:ext uri="{FF2B5EF4-FFF2-40B4-BE49-F238E27FC236}">
                <a16:creationId xmlns:a16="http://schemas.microsoft.com/office/drawing/2014/main" id="{CB651EAD-6EA6-9FE5-AC5E-8CD3EEDC3A6C}"/>
              </a:ext>
            </a:extLst>
          </p:cNvPr>
          <p:cNvSpPr/>
          <p:nvPr/>
        </p:nvSpPr>
        <p:spPr>
          <a:xfrm>
            <a:off x="6096000" y="3243261"/>
            <a:ext cx="666750" cy="581025"/>
          </a:xfrm>
          <a:prstGeom prst="mathMultiply">
            <a:avLst>
              <a:gd name="adj1" fmla="val 384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325334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905</TotalTime>
  <Words>726</Words>
  <Application>Microsoft Office PowerPoint</Application>
  <PresentationFormat>ワイド画面</PresentationFormat>
  <Paragraphs>326</Paragraphs>
  <Slides>49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49</vt:i4>
      </vt:variant>
    </vt:vector>
  </HeadingPairs>
  <TitlesOfParts>
    <vt:vector size="56" baseType="lpstr">
      <vt:lpstr>游ゴシック</vt:lpstr>
      <vt:lpstr>游ゴシック Light</vt:lpstr>
      <vt:lpstr>Abadi</vt:lpstr>
      <vt:lpstr>Aharoni</vt:lpstr>
      <vt:lpstr>Arial</vt:lpstr>
      <vt:lpstr>Cavolini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矢野 義紀</dc:creator>
  <cp:lastModifiedBy>矢野 義紀</cp:lastModifiedBy>
  <cp:revision>89</cp:revision>
  <cp:lastPrinted>2021-08-25T23:43:19Z</cp:lastPrinted>
  <dcterms:created xsi:type="dcterms:W3CDTF">2021-03-28T09:30:35Z</dcterms:created>
  <dcterms:modified xsi:type="dcterms:W3CDTF">2022-08-14T09:32:49Z</dcterms:modified>
</cp:coreProperties>
</file>