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777" r:id="rId4"/>
    <p:sldId id="1850" r:id="rId5"/>
    <p:sldId id="1849" r:id="rId6"/>
    <p:sldId id="1848" r:id="rId7"/>
    <p:sldId id="1847" r:id="rId8"/>
    <p:sldId id="1846" r:id="rId9"/>
    <p:sldId id="1845" r:id="rId10"/>
    <p:sldId id="1844" r:id="rId11"/>
    <p:sldId id="1843" r:id="rId12"/>
    <p:sldId id="1842" r:id="rId13"/>
    <p:sldId id="1841" r:id="rId14"/>
    <p:sldId id="1840" r:id="rId15"/>
    <p:sldId id="1839" r:id="rId16"/>
    <p:sldId id="1838" r:id="rId17"/>
    <p:sldId id="1837" r:id="rId18"/>
    <p:sldId id="1836" r:id="rId19"/>
    <p:sldId id="1835" r:id="rId20"/>
    <p:sldId id="1834" r:id="rId21"/>
    <p:sldId id="785" r:id="rId22"/>
    <p:sldId id="1805" r:id="rId23"/>
    <p:sldId id="1810" r:id="rId24"/>
    <p:sldId id="1809" r:id="rId25"/>
    <p:sldId id="1808" r:id="rId26"/>
    <p:sldId id="1807" r:id="rId27"/>
    <p:sldId id="1806" r:id="rId28"/>
    <p:sldId id="1817" r:id="rId29"/>
    <p:sldId id="1533" r:id="rId30"/>
    <p:sldId id="1811" r:id="rId31"/>
    <p:sldId id="1816" r:id="rId32"/>
    <p:sldId id="1815" r:id="rId33"/>
    <p:sldId id="1818" r:id="rId34"/>
    <p:sldId id="1814" r:id="rId35"/>
    <p:sldId id="1819" r:id="rId36"/>
    <p:sldId id="1813" r:id="rId37"/>
    <p:sldId id="1820" r:id="rId38"/>
    <p:sldId id="1812" r:id="rId39"/>
    <p:sldId id="1821" r:id="rId40"/>
    <p:sldId id="1822" r:id="rId41"/>
    <p:sldId id="1825" r:id="rId42"/>
    <p:sldId id="1833" r:id="rId43"/>
    <p:sldId id="1832" r:id="rId44"/>
    <p:sldId id="1831" r:id="rId45"/>
    <p:sldId id="1830" r:id="rId46"/>
    <p:sldId id="1829" r:id="rId47"/>
    <p:sldId id="1828" r:id="rId48"/>
    <p:sldId id="1827" r:id="rId49"/>
    <p:sldId id="1826" r:id="rId50"/>
    <p:sldId id="1621" r:id="rId5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2022/9/1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124325" y="3401863"/>
            <a:ext cx="784344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3a-14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175516" cy="517551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86E1F2-0EAC-2E2A-9A8F-F29AC0C80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4330490"/>
            <a:ext cx="3480117" cy="239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28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353B4E-8C28-FFF6-AE3A-65B000E8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4315163"/>
            <a:ext cx="2657476" cy="240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0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1FD041-1491-2B6F-4651-8B1D328E3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707" y="1401094"/>
            <a:ext cx="2789076" cy="22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932F4E-D660-B285-6085-9A3C2325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987" y="2130772"/>
            <a:ext cx="3400744" cy="259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88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76FAE8-69E0-6FCE-DECD-B271F04F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01078"/>
            <a:ext cx="3705225" cy="247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756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supreme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94D56DF-7A84-73F6-2D9A-BAA43D7D9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073" y="3645178"/>
            <a:ext cx="4333875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14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intervene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8298F9-639E-C042-6F27-8C1887E2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4199176"/>
            <a:ext cx="2234565" cy="228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1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phoneme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245B8AD-678E-F368-ADE0-C094AF8C7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4" y="4784566"/>
            <a:ext cx="2843875" cy="19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7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phoneme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Chinese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F5609E-6423-7754-70DF-9D48D6CF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85" y="5098473"/>
            <a:ext cx="2404255" cy="142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426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phoneme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Chinese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obsolete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BFF4CC-F831-AAA1-946F-E31AB555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018" y="1115172"/>
            <a:ext cx="2142432" cy="231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</a:t>
            </a:r>
            <a:r>
              <a:rPr kumimoji="1" lang="en-US" altLang="ja-JP" sz="10000" b="1">
                <a:latin typeface="Abadi" panose="020B0604020104020204" pitchFamily="34" charset="0"/>
                <a:ea typeface="+mj-ea"/>
                <a:cs typeface="+mj-cs"/>
              </a:rPr>
              <a:t>Test 7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stampede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complete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extreme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athlete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concrete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supreme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phoneme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Chinese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obsolete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centipede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D184E0-D8BE-8F37-05C5-5F0DF272D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983" y="4062087"/>
            <a:ext cx="1425257" cy="183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suffixes.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90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89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07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dais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36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dais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walk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30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dais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walk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8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591A7F-589B-4626-B57D-48CC82338ED0}"/>
              </a:ext>
            </a:extLst>
          </p:cNvPr>
          <p:cNvSpPr txBox="1"/>
          <p:nvPr/>
        </p:nvSpPr>
        <p:spPr>
          <a:xfrm>
            <a:off x="436880" y="285045"/>
            <a:ext cx="3169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dog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bird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box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dais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ies</a:t>
            </a:r>
          </a:p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walk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look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ed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walk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7EB974-B4D2-4783-B8FE-AB2823D6089A}"/>
              </a:ext>
            </a:extLst>
          </p:cNvPr>
          <p:cNvSpPr txBox="1"/>
          <p:nvPr/>
        </p:nvSpPr>
        <p:spPr>
          <a:xfrm>
            <a:off x="6842762" y="2598003"/>
            <a:ext cx="340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suffixes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AB277C-E9A2-4612-8267-5BDBCF9C66F7}"/>
              </a:ext>
            </a:extLst>
          </p:cNvPr>
          <p:cNvSpPr txBox="1"/>
          <p:nvPr/>
        </p:nvSpPr>
        <p:spPr>
          <a:xfrm>
            <a:off x="5052063" y="5788243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45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Present Participle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91C1D5-402F-5420-8292-212A6DC0D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25" y="1617163"/>
            <a:ext cx="2454442" cy="21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2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62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15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boill</a:t>
            </a:r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describ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65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47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51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70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endParaRPr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67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68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978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    tie  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843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9784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67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D7064A-2E4D-3316-FF3E-9C9DC2C9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80" y="2026732"/>
            <a:ext cx="5376486" cy="4027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4363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025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10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966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29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measuring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789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measuring   juggling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16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measuring   juggling   planning</a:t>
            </a:r>
          </a:p>
          <a:p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99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measuring   juggling   planning</a:t>
            </a:r>
          </a:p>
          <a:p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frightening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658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measuring   juggling   planning</a:t>
            </a:r>
          </a:p>
          <a:p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frightening   tying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32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579134-567D-40D1-9971-A4D9252419AE}"/>
              </a:ext>
            </a:extLst>
          </p:cNvPr>
          <p:cNvSpPr txBox="1"/>
          <p:nvPr/>
        </p:nvSpPr>
        <p:spPr>
          <a:xfrm>
            <a:off x="35560" y="930761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boil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deliver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inject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perf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orm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sprout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C0E3DF-6D03-406C-9C39-C9679A5D21C6}"/>
              </a:ext>
            </a:extLst>
          </p:cNvPr>
          <p:cNvSpPr txBox="1"/>
          <p:nvPr/>
        </p:nvSpPr>
        <p:spPr>
          <a:xfrm>
            <a:off x="3124200" y="101600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amus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describ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serv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exercis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DC0F0F-BFDC-491D-B579-3DD4E8E7A767}"/>
              </a:ext>
            </a:extLst>
          </p:cNvPr>
          <p:cNvSpPr txBox="1"/>
          <p:nvPr/>
        </p:nvSpPr>
        <p:spPr>
          <a:xfrm>
            <a:off x="6212840" y="1026160"/>
            <a:ext cx="3434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admit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shop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grin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knit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stop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ping</a:t>
            </a:r>
          </a:p>
          <a:p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DC6EB6-1C68-461C-8F86-6F184A8DB40C}"/>
              </a:ext>
            </a:extLst>
          </p:cNvPr>
          <p:cNvSpPr txBox="1"/>
          <p:nvPr/>
        </p:nvSpPr>
        <p:spPr>
          <a:xfrm>
            <a:off x="9133840" y="1026160"/>
            <a:ext cx="3434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dry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hurry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stay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</a:p>
          <a:p>
            <a:r>
              <a:rPr kumimoji="1"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tidy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F3B3D47-6BC2-4B87-8EE4-1D2721BF501E}"/>
              </a:ext>
            </a:extLst>
          </p:cNvPr>
          <p:cNvSpPr txBox="1"/>
          <p:nvPr/>
        </p:nvSpPr>
        <p:spPr>
          <a:xfrm>
            <a:off x="2733040" y="41602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　　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tie </a:t>
            </a:r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ying</a:t>
            </a:r>
            <a:endParaRPr kumimoji="1" lang="en-US" altLang="ja-JP" sz="3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414BCAF-B2B9-41BC-8DC0-3BB9B76C5C2F}"/>
              </a:ext>
            </a:extLst>
          </p:cNvPr>
          <p:cNvSpPr txBox="1"/>
          <p:nvPr/>
        </p:nvSpPr>
        <p:spPr>
          <a:xfrm>
            <a:off x="3063242" y="-76607"/>
            <a:ext cx="6984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participle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E68D6BB-7B2C-4C82-9654-D8A87D9764B2}"/>
              </a:ext>
            </a:extLst>
          </p:cNvPr>
          <p:cNvSpPr txBox="1"/>
          <p:nvPr/>
        </p:nvSpPr>
        <p:spPr>
          <a:xfrm>
            <a:off x="2733040" y="5016797"/>
            <a:ext cx="8239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flying   grabbing   reminding</a:t>
            </a:r>
          </a:p>
          <a:p>
            <a:r>
              <a:rPr kumimoji="1"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measuring   juggling   planning</a:t>
            </a:r>
          </a:p>
          <a:p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frightening   tying   irritating</a:t>
            </a:r>
            <a:endParaRPr kumimoji="1" lang="ja-JP" altLang="en-US" sz="32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4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8EB27A-E03E-B21E-6835-AA517157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2721848"/>
            <a:ext cx="3946640" cy="226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256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DFD021D-68A1-3A62-923D-B73D1DE3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24" y="3460512"/>
            <a:ext cx="2383004" cy="233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4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9A4115-ED61-D955-11A0-6B2BB49F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67" y="4199176"/>
            <a:ext cx="2533333" cy="241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4404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659BD0-BE0C-61D0-C526-DD15B0E0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483" y="3661489"/>
            <a:ext cx="2867025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880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gene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these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recede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delete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impede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scheme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concede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51A7B8F-22FD-1039-7891-1BAF8962A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06" y="3976254"/>
            <a:ext cx="3149918" cy="234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1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881</TotalTime>
  <Words>1374</Words>
  <Application>Microsoft Office PowerPoint</Application>
  <PresentationFormat>ワイド画面</PresentationFormat>
  <Paragraphs>623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7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87</cp:revision>
  <cp:lastPrinted>2021-07-14T22:26:35Z</cp:lastPrinted>
  <dcterms:created xsi:type="dcterms:W3CDTF">2021-03-28T09:30:35Z</dcterms:created>
  <dcterms:modified xsi:type="dcterms:W3CDTF">2022-09-01T11:43:50Z</dcterms:modified>
</cp:coreProperties>
</file>