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785" r:id="rId3"/>
    <p:sldId id="1774" r:id="rId4"/>
    <p:sldId id="2808" r:id="rId5"/>
    <p:sldId id="2807" r:id="rId6"/>
    <p:sldId id="2806" r:id="rId7"/>
    <p:sldId id="2805" r:id="rId8"/>
    <p:sldId id="2804" r:id="rId9"/>
    <p:sldId id="2803" r:id="rId10"/>
    <p:sldId id="1776" r:id="rId11"/>
    <p:sldId id="1523" r:id="rId12"/>
    <p:sldId id="1521" r:id="rId13"/>
    <p:sldId id="1522" r:id="rId14"/>
    <p:sldId id="1148" r:id="rId15"/>
    <p:sldId id="1574" r:id="rId16"/>
    <p:sldId id="2809" r:id="rId17"/>
    <p:sldId id="1825" r:id="rId18"/>
    <p:sldId id="1826" r:id="rId19"/>
    <p:sldId id="1829" r:id="rId20"/>
    <p:sldId id="1828" r:id="rId21"/>
    <p:sldId id="1827" r:id="rId22"/>
    <p:sldId id="1824" r:id="rId23"/>
    <p:sldId id="1660" r:id="rId24"/>
    <p:sldId id="1794" r:id="rId25"/>
    <p:sldId id="1795" r:id="rId26"/>
    <p:sldId id="1796" r:id="rId27"/>
    <p:sldId id="1797" r:id="rId28"/>
    <p:sldId id="1798" r:id="rId29"/>
    <p:sldId id="1799" r:id="rId30"/>
    <p:sldId id="1800" r:id="rId31"/>
    <p:sldId id="1801" r:id="rId32"/>
    <p:sldId id="1802" r:id="rId33"/>
    <p:sldId id="1803" r:id="rId34"/>
    <p:sldId id="1804" r:id="rId35"/>
    <p:sldId id="1562" r:id="rId36"/>
    <p:sldId id="2802" r:id="rId37"/>
    <p:sldId id="1559" r:id="rId38"/>
    <p:sldId id="1832" r:id="rId39"/>
    <p:sldId id="1560" r:id="rId40"/>
    <p:sldId id="1831" r:id="rId41"/>
    <p:sldId id="1561" r:id="rId42"/>
    <p:sldId id="1830" r:id="rId43"/>
    <p:sldId id="1621" r:id="rId44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E96566-F08B-492F-80C4-6B7504509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88C4F65-EA9A-47B8-9138-AA44A49C6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23B9FF-1368-4629-BD57-ACEF3F834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37D3598-00F3-4348-BEE1-DBA44C9EC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448A051-5AF4-4FDA-8715-7770D9A9A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595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486FBC-0049-4B72-930C-7E7898804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4DA798A-3EA5-4ECE-BB2A-3F30F6E7B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E2168E-B2D0-4008-AB4E-D566BD3FF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38D98D-3613-49B9-9E04-5343354C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BCA9FB7-A1D1-48F2-A21F-6DBB2AE3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37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B2F5A6E-20CD-4A23-8E4E-B8A7E292E4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A5D7A3E-38F3-4034-AF7E-BDAF226A9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14CD758-4A80-49FD-80EE-178000112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F5DA79-0FC2-4729-847D-CA413E73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CE4259-99AD-4280-AB5A-ECB3BA91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62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F5AF26-0DB5-4A7C-A631-927D7233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7DC00F-E2B1-4D3E-B1B4-DD607380A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72AAE3-F1C5-4540-A3E8-0764E6189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3C1073A-A3C6-4D17-B92D-D2DC3617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F9A3CCF-9265-4FC8-8007-D58A91825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266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08CE0D-04A4-45F9-8EB4-E6A5B41BC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9BCAAF0-5402-41EA-A39B-4195F2C04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8E6FE4-CA0C-412A-A22D-56DB73CE6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87FF49C-E916-4DBB-9829-3B5A16972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2FF859-D3A4-439A-A6BF-37F48BA6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39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F72730-AB98-4545-A4AE-231361B0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E33D00-1C43-472E-BBB9-936C07A8B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C49CE3E-1D68-428A-A480-427D0BA5E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0FCD68A-B3EA-4BCE-890B-21DD959D0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0870B79-1F21-4BE6-9F61-020DA5BE4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F4FFF4B-EE16-45D4-8725-A8877E8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269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1D6E64-3C63-44B4-BA59-68BCB88C9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EFC2A31-DA72-4047-B396-5DCD5F598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515D0DF-8B17-4C2B-81A4-B3650792A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3605DA7-AC3A-4794-88B7-F9DBF6BAC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4906FB4-0AB1-43A5-88CB-31573C6EB1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5118264-7DEC-4601-BFC6-96A534D5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D67E11F-C321-4274-A62A-E8F368E1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9D0F757-31D4-45C2-A906-B0A82E49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005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6CD7E-5747-4B63-8311-2BFE1A65C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BB37084-EEC1-400D-AE83-9B94EB474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D61D444-EC10-409F-B4E7-5677AE6A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4A524B9-3125-4FB1-98C1-3801C394E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9841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ABBDAF4-82DC-4623-8628-96F52992F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ADDEC51-2628-4760-B3AA-FE66F817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01B34B-95B2-42C7-9D51-C52FB8D0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221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12C0E0-B764-4605-B928-DC907BC0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BFD2BC-ACC6-410D-AFB1-4A97F9949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34256BA-A597-477A-9394-D3620D6A4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A874733-7FD7-4E9D-A31D-34B8C257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DDFBA4D-6492-401F-8420-5FE5CB41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B19EA7-9EF8-4ADB-867D-984A3E60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8110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2DDBCA-8C38-4945-8906-0CD0BEA7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54A9E66-E1E2-4CCB-9870-577FB49A7D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569BB6D-2822-4A56-8A1D-4D6354B9F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241F4C3-109A-44AB-8AB2-93F2B13C2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7BD5-EC56-4B53-AEDD-16ED022382AF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3E179CB-5AE3-425A-8C43-62643C295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5340FF-F1E3-4EEA-B3B8-94D0BA3D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3526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9698B5D-A411-451A-A5F5-9BC50597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C931F95-28C5-44FD-A3B1-CD2AE09D1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5E9E7C-CD1E-4969-8D3C-3CFE67504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67BD5-EC56-4B53-AEDD-16ED022382AF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AB6775-A12B-499F-93FD-C6F2D1DD7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96297C-DD49-4059-8081-000D647EB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1650A-B8AF-4980-8D6F-C42027AA97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26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.png"/><Relationship Id="rId17" Type="http://schemas.openxmlformats.org/officeDocument/2006/relationships/image" Target="../media/image36.png"/><Relationship Id="rId2" Type="http://schemas.openxmlformats.org/officeDocument/2006/relationships/image" Target="../media/image22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CD0C3D-66DF-4B2F-8BBD-F3478275E56E}"/>
              </a:ext>
            </a:extLst>
          </p:cNvPr>
          <p:cNvSpPr txBox="1"/>
          <p:nvPr/>
        </p:nvSpPr>
        <p:spPr>
          <a:xfrm>
            <a:off x="5724525" y="3401863"/>
            <a:ext cx="6243246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Jolly Grammar 3a-13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CCEC0BD-2C05-4B22-B1FF-6EFB0B123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-2"/>
          <a:stretch/>
        </p:blipFill>
        <p:spPr>
          <a:xfrm>
            <a:off x="406400" y="225159"/>
            <a:ext cx="5756541" cy="5756541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4777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B755955-88A2-45F6-A006-AF2AB22326AC}"/>
              </a:ext>
            </a:extLst>
          </p:cNvPr>
          <p:cNvSpPr txBox="1"/>
          <p:nvPr/>
        </p:nvSpPr>
        <p:spPr>
          <a:xfrm>
            <a:off x="1991360" y="2016522"/>
            <a:ext cx="4318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athl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r>
              <a:rPr lang="en-US" altLang="ja-JP" sz="40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ee</a:t>
            </a:r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/</a:t>
            </a:r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2A26FA-EE1E-479C-ADFC-426DC30B8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385" y="1214660"/>
            <a:ext cx="5332861" cy="407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15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497840" y="2349916"/>
            <a:ext cx="1127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 g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n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       th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s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        rec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d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endParaRPr kumimoji="1" lang="ja-JP" altLang="en-US" sz="5400" b="1" i="0" u="heavy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>
                <a:solidFill>
                  <a:srgbClr val="FF0000"/>
                </a:solidFill>
              </a:uFill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762065"/>
            <a:ext cx="1184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  del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t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      imp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d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     sch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m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endParaRPr kumimoji="1" lang="ja-JP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80C0033-B2FA-4D85-8D71-4888493D0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02" y="441505"/>
            <a:ext cx="2454442" cy="213913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8FBC16F-9F7B-4487-858C-C6ACB1AF3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258" y="166969"/>
            <a:ext cx="3946640" cy="2261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9CDFEBC-7214-4B7B-BAE8-5BD98BDD1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743" y="184668"/>
            <a:ext cx="2995331" cy="2243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BA63527-39B4-4A87-8798-CEAAB3153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79" y="3429000"/>
            <a:ext cx="2383004" cy="233581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AD29C01-5338-412D-93AF-913A31734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3010" y="3313330"/>
            <a:ext cx="2786709" cy="266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58F1CB4-C229-4E62-86F5-E425D98819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4247" y="3421893"/>
            <a:ext cx="2867025" cy="255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1553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0" y="2344201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conc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d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   stamp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d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  compl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t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endParaRPr kumimoji="1" lang="ja-JP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741745"/>
            <a:ext cx="1184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extr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m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    athl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t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    concr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t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endParaRPr kumimoji="1" lang="ja-JP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D0E4718-1138-44E1-8DC1-483A4C425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43" y="152400"/>
            <a:ext cx="3149918" cy="2344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87D9081-957C-4CC9-9F98-3770E1170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599" y="106091"/>
            <a:ext cx="3480117" cy="2390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55D6A39-3E49-4D2B-819F-85E10B3B4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0477" y="0"/>
            <a:ext cx="2657476" cy="240631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C1A3FEF-D8E2-493D-ABAD-2D691EC50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40" y="3590470"/>
            <a:ext cx="2789076" cy="224408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6007858-8DB7-439E-AFE1-961714018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4972" y="3390649"/>
            <a:ext cx="3400744" cy="2596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EB3922B-700B-45F0-B775-FEB645C787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7531" y="3428999"/>
            <a:ext cx="3705225" cy="2470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7825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81280" y="2415446"/>
            <a:ext cx="1211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supr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m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   interv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n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  phon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m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endParaRPr kumimoji="1" lang="ja-JP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81280" y="5988618"/>
            <a:ext cx="12385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Chin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s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     obsol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t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   centip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d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volini" panose="03000502040302020204" pitchFamily="66" charset="0"/>
                <a:ea typeface="游ゴシック" panose="020B0400000000000000" pitchFamily="50" charset="-128"/>
                <a:cs typeface="Cavolini" panose="03000502040302020204" pitchFamily="66" charset="0"/>
              </a:rPr>
              <a:t>e</a:t>
            </a:r>
            <a:endParaRPr kumimoji="1" lang="ja-JP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volini" panose="03000502040302020204" pitchFamily="66" charset="0"/>
              <a:ea typeface="游ゴシック" panose="020B0400000000000000" pitchFamily="50" charset="-128"/>
              <a:cs typeface="Cavolini" panose="03000502040302020204" pitchFamily="66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5444FCD-94EF-43B8-B259-A945B4013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805"/>
            <a:ext cx="4333875" cy="1962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B56FDB8-2158-4BD7-98F2-40BAAA471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717" y="159422"/>
            <a:ext cx="2234565" cy="228850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E95FF17-B576-401E-B98A-1FB5CDB96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5343" y="47625"/>
            <a:ext cx="3524250" cy="24003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0AF5F9F-5312-4A19-A59E-3829B8266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23" y="3849462"/>
            <a:ext cx="3623877" cy="2146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514940B-7AB8-424E-A7A0-E21A1E17E0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6069" y="3210561"/>
            <a:ext cx="2655185" cy="28676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EED2A2F-A981-43DE-808A-5A1355F321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7520" y="4006669"/>
            <a:ext cx="1425257" cy="183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44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2857695-8DE9-4515-B90F-DAE3E6EA5457}"/>
              </a:ext>
            </a:extLst>
          </p:cNvPr>
          <p:cNvSpPr txBox="1"/>
          <p:nvPr/>
        </p:nvSpPr>
        <p:spPr>
          <a:xfrm>
            <a:off x="141691" y="181159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791401B-5B64-4508-93EA-5C40C6E6AA31}"/>
              </a:ext>
            </a:extLst>
          </p:cNvPr>
          <p:cNvSpPr txBox="1"/>
          <p:nvPr/>
        </p:nvSpPr>
        <p:spPr>
          <a:xfrm>
            <a:off x="6004586" y="180649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6E1A99B-09AF-40D6-9E2E-41F31CD6892D}"/>
              </a:ext>
            </a:extLst>
          </p:cNvPr>
          <p:cNvSpPr txBox="1"/>
          <p:nvPr/>
        </p:nvSpPr>
        <p:spPr>
          <a:xfrm>
            <a:off x="4016518" y="1808511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B438FBD-5520-436B-9A6F-1A24CC37C8AC}"/>
              </a:ext>
            </a:extLst>
          </p:cNvPr>
          <p:cNvSpPr txBox="1"/>
          <p:nvPr/>
        </p:nvSpPr>
        <p:spPr>
          <a:xfrm>
            <a:off x="2084838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E75ACC1-4DC7-49F9-9D0D-A6C386EC37AA}"/>
              </a:ext>
            </a:extLst>
          </p:cNvPr>
          <p:cNvSpPr txBox="1"/>
          <p:nvPr/>
        </p:nvSpPr>
        <p:spPr>
          <a:xfrm>
            <a:off x="7992654" y="182833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D8ACD-57C5-4908-9009-E67D8EBF0DF0}"/>
              </a:ext>
            </a:extLst>
          </p:cNvPr>
          <p:cNvSpPr txBox="1"/>
          <p:nvPr/>
        </p:nvSpPr>
        <p:spPr>
          <a:xfrm>
            <a:off x="10028284" y="181053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9BBF882-0E9D-4BAB-AE04-AEA438EEC822}"/>
              </a:ext>
            </a:extLst>
          </p:cNvPr>
          <p:cNvSpPr txBox="1"/>
          <p:nvPr/>
        </p:nvSpPr>
        <p:spPr>
          <a:xfrm>
            <a:off x="4061941" y="416177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4E4919-6BE2-4D12-BFD7-A91EE524073F}"/>
              </a:ext>
            </a:extLst>
          </p:cNvPr>
          <p:cNvSpPr txBox="1"/>
          <p:nvPr/>
        </p:nvSpPr>
        <p:spPr>
          <a:xfrm>
            <a:off x="6005618" y="4155208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FFEFCA-C941-4548-9E3F-4E6C6B8ECCF3}"/>
              </a:ext>
            </a:extLst>
          </p:cNvPr>
          <p:cNvSpPr txBox="1"/>
          <p:nvPr/>
        </p:nvSpPr>
        <p:spPr>
          <a:xfrm>
            <a:off x="2097133" y="418214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56EDAE-AD59-4653-9C81-A6248644F8AF}"/>
              </a:ext>
            </a:extLst>
          </p:cNvPr>
          <p:cNvSpPr txBox="1"/>
          <p:nvPr/>
        </p:nvSpPr>
        <p:spPr>
          <a:xfrm>
            <a:off x="141691" y="420251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7C27008-6309-4FEC-B420-6860BD6E4798}"/>
              </a:ext>
            </a:extLst>
          </p:cNvPr>
          <p:cNvSpPr txBox="1"/>
          <p:nvPr/>
        </p:nvSpPr>
        <p:spPr>
          <a:xfrm>
            <a:off x="7966314" y="4141144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656473C-844E-455B-8FD3-178148FD410C}"/>
              </a:ext>
            </a:extLst>
          </p:cNvPr>
          <p:cNvSpPr txBox="1"/>
          <p:nvPr/>
        </p:nvSpPr>
        <p:spPr>
          <a:xfrm>
            <a:off x="10029196" y="413111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93FCBEF-D9BF-496C-B34A-2AC8F5726990}"/>
              </a:ext>
            </a:extLst>
          </p:cNvPr>
          <p:cNvSpPr txBox="1"/>
          <p:nvPr/>
        </p:nvSpPr>
        <p:spPr>
          <a:xfrm>
            <a:off x="4158823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9825F9E-D6C7-4567-A573-97BCC99B6DAA}"/>
              </a:ext>
            </a:extLst>
          </p:cNvPr>
          <p:cNvSpPr txBox="1"/>
          <p:nvPr/>
        </p:nvSpPr>
        <p:spPr>
          <a:xfrm>
            <a:off x="6131107" y="6330767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7ED3119-0F6E-4B8D-8E36-8E965CAB96EF}"/>
              </a:ext>
            </a:extLst>
          </p:cNvPr>
          <p:cNvSpPr txBox="1"/>
          <p:nvPr/>
        </p:nvSpPr>
        <p:spPr>
          <a:xfrm>
            <a:off x="8213783" y="6330766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8C56676-C5CA-4340-8AAF-6198FFD514F0}"/>
              </a:ext>
            </a:extLst>
          </p:cNvPr>
          <p:cNvSpPr txBox="1"/>
          <p:nvPr/>
        </p:nvSpPr>
        <p:spPr>
          <a:xfrm>
            <a:off x="10186067" y="6313882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7D691A-80B5-4F80-8328-70326CE7511E}"/>
              </a:ext>
            </a:extLst>
          </p:cNvPr>
          <p:cNvSpPr txBox="1"/>
          <p:nvPr/>
        </p:nvSpPr>
        <p:spPr>
          <a:xfrm>
            <a:off x="2155440" y="6353575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7670AC-E5D5-4BDA-9E0B-2E184B8B4997}"/>
              </a:ext>
            </a:extLst>
          </p:cNvPr>
          <p:cNvSpPr txBox="1"/>
          <p:nvPr/>
        </p:nvSpPr>
        <p:spPr>
          <a:xfrm>
            <a:off x="141691" y="6347320"/>
            <a:ext cx="2155440" cy="3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u="sng" dirty="0"/>
              <a:t>		</a:t>
            </a:r>
            <a:endParaRPr kumimoji="1" lang="ja-JP" altLang="en-US" u="sng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DAB53CD-891E-4605-B8A7-5D339A18F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644" y="199195"/>
            <a:ext cx="1244683" cy="1086775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742121CF-A564-471C-B8C9-ABAE5650F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445" y="109615"/>
            <a:ext cx="2005393" cy="1503024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A65DDE7A-C295-45C2-BFA6-E05F915AB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293" y="192940"/>
            <a:ext cx="1909120" cy="1093030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5D53F994-26AF-437F-9304-F105359B0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870" y="109615"/>
            <a:ext cx="1191872" cy="1167485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53F72D67-259F-4CA3-B5FF-FE01B5C4FD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1754" y="109615"/>
            <a:ext cx="1700126" cy="1622002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1F81D3B2-B0AC-4F11-BB57-0375E25638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6253" y="73420"/>
            <a:ext cx="1650947" cy="1471802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97EA5E8C-5CA9-4A13-9057-21CC218D2D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4875" y="2341980"/>
            <a:ext cx="2057627" cy="153227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D99FB3BD-E6DE-4C00-BCDD-3B11C88B60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6837" y="2390738"/>
            <a:ext cx="2155440" cy="1483517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6A881640-F5D7-4381-BD70-E93C489F93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7580" y="2440351"/>
            <a:ext cx="1417253" cy="1283979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E2F59FA1-99F9-4BE6-90F6-7A394F988C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57355" y="2341980"/>
            <a:ext cx="1697298" cy="1366752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A6894A63-1BE2-49A9-A1F8-5E7478456A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493" y="2343169"/>
            <a:ext cx="1943200" cy="1483518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7759EE31-EFF0-4669-B2A9-864F315F9A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63797" y="2460678"/>
            <a:ext cx="2045648" cy="1366009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C93C586D-7E35-4C16-B54F-B910FF3107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93577" y="4925021"/>
            <a:ext cx="2315507" cy="1048654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476EE0F8-476B-4648-AAAF-390D71EAC6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73787" y="4594970"/>
            <a:ext cx="1577541" cy="1620644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AAC93D44-B795-4E35-ACEA-AF0A842B02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86067" y="4756526"/>
            <a:ext cx="1829023" cy="1246774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A53676E4-B01A-48FB-835F-61D35F8B10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5068" y="4855460"/>
            <a:ext cx="1990372" cy="1180843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7570F356-0661-459A-8B1A-A92771B595A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45872" y="4604662"/>
            <a:ext cx="1503406" cy="1620644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D0EF66B5-8102-4A3F-AEC5-896AA2D7D91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80239" y="4698930"/>
            <a:ext cx="1145484" cy="147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21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977F3D-9050-4307-9F25-EC6088E69C45}"/>
              </a:ext>
            </a:extLst>
          </p:cNvPr>
          <p:cNvSpPr txBox="1"/>
          <p:nvPr/>
        </p:nvSpPr>
        <p:spPr>
          <a:xfrm>
            <a:off x="625643" y="3021497"/>
            <a:ext cx="7584706" cy="30018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Find the words from the spelling list.</a:t>
            </a:r>
            <a:endParaRPr kumimoji="1" lang="en-US" altLang="ja-JP" sz="10000" b="1" dirty="0">
              <a:latin typeface="Abadi" panose="020B0604020104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700" b="1" dirty="0">
              <a:latin typeface="Abadi" panose="020B0604020104020204" pitchFamily="34" charset="0"/>
              <a:ea typeface="+mj-ea"/>
              <a:cs typeface="+mj-cs"/>
            </a:endParaRPr>
          </a:p>
        </p:txBody>
      </p:sp>
      <p:pic>
        <p:nvPicPr>
          <p:cNvPr id="3" name="図 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3E02337A-330E-4842-BBD3-9333487DD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" b="-2"/>
          <a:stretch/>
        </p:blipFill>
        <p:spPr>
          <a:xfrm>
            <a:off x="9784080" y="3429000"/>
            <a:ext cx="2113280" cy="31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72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977F3D-9050-4307-9F25-EC6088E69C45}"/>
              </a:ext>
            </a:extLst>
          </p:cNvPr>
          <p:cNvSpPr txBox="1"/>
          <p:nvPr/>
        </p:nvSpPr>
        <p:spPr>
          <a:xfrm>
            <a:off x="625643" y="3021497"/>
            <a:ext cx="7584706" cy="30018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Let’s split these words into syllables.</a:t>
            </a:r>
            <a:endParaRPr kumimoji="1" lang="en-US" altLang="ja-JP" sz="10000" b="1" dirty="0">
              <a:latin typeface="Abadi" panose="020B0604020104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700" b="1" dirty="0">
              <a:latin typeface="Abadi" panose="020B0604020104020204" pitchFamily="34" charset="0"/>
              <a:ea typeface="+mj-ea"/>
              <a:cs typeface="+mj-cs"/>
            </a:endParaRPr>
          </a:p>
        </p:txBody>
      </p:sp>
      <p:pic>
        <p:nvPicPr>
          <p:cNvPr id="3" name="図 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3E02337A-330E-4842-BBD3-9333487DD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" b="-2"/>
          <a:stretch/>
        </p:blipFill>
        <p:spPr>
          <a:xfrm>
            <a:off x="9784080" y="3429000"/>
            <a:ext cx="2113280" cy="31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76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8E36836-3E71-4EB1-BBE4-AA645D0DB242}"/>
              </a:ext>
            </a:extLst>
          </p:cNvPr>
          <p:cNvSpPr txBox="1"/>
          <p:nvPr/>
        </p:nvSpPr>
        <p:spPr>
          <a:xfrm>
            <a:off x="2499360" y="701040"/>
            <a:ext cx="69697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concrete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these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athlete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extreme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intervene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019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8E36836-3E71-4EB1-BBE4-AA645D0DB242}"/>
              </a:ext>
            </a:extLst>
          </p:cNvPr>
          <p:cNvSpPr txBox="1"/>
          <p:nvPr/>
        </p:nvSpPr>
        <p:spPr>
          <a:xfrm>
            <a:off x="2499360" y="701040"/>
            <a:ext cx="69697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concrete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these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athlete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extreme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intervene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6A143718-B747-4279-9DC7-386280F99F92}"/>
              </a:ext>
            </a:extLst>
          </p:cNvPr>
          <p:cNvCxnSpPr>
            <a:cxnSpLocks/>
          </p:cNvCxnSpPr>
          <p:nvPr/>
        </p:nvCxnSpPr>
        <p:spPr>
          <a:xfrm flipH="1">
            <a:off x="5750560" y="70104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861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8E36836-3E71-4EB1-BBE4-AA645D0DB242}"/>
              </a:ext>
            </a:extLst>
          </p:cNvPr>
          <p:cNvSpPr txBox="1"/>
          <p:nvPr/>
        </p:nvSpPr>
        <p:spPr>
          <a:xfrm>
            <a:off x="2499360" y="701040"/>
            <a:ext cx="69697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concrete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these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athlete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extreme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intervene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6A143718-B747-4279-9DC7-386280F99F92}"/>
              </a:ext>
            </a:extLst>
          </p:cNvPr>
          <p:cNvCxnSpPr>
            <a:cxnSpLocks/>
          </p:cNvCxnSpPr>
          <p:nvPr/>
        </p:nvCxnSpPr>
        <p:spPr>
          <a:xfrm flipH="1">
            <a:off x="5750560" y="70104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63E1AD37-2561-4976-9D46-CE49954B3C76}"/>
              </a:ext>
            </a:extLst>
          </p:cNvPr>
          <p:cNvCxnSpPr>
            <a:cxnSpLocks/>
          </p:cNvCxnSpPr>
          <p:nvPr/>
        </p:nvCxnSpPr>
        <p:spPr>
          <a:xfrm flipH="1">
            <a:off x="5887720" y="307848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251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5201921" y="3334810"/>
            <a:ext cx="6881222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Let’s review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syllables.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831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8E36836-3E71-4EB1-BBE4-AA645D0DB242}"/>
              </a:ext>
            </a:extLst>
          </p:cNvPr>
          <p:cNvSpPr txBox="1"/>
          <p:nvPr/>
        </p:nvSpPr>
        <p:spPr>
          <a:xfrm>
            <a:off x="2499360" y="701040"/>
            <a:ext cx="69697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concrete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these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athlete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extreme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intervene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6A143718-B747-4279-9DC7-386280F99F92}"/>
              </a:ext>
            </a:extLst>
          </p:cNvPr>
          <p:cNvCxnSpPr>
            <a:cxnSpLocks/>
          </p:cNvCxnSpPr>
          <p:nvPr/>
        </p:nvCxnSpPr>
        <p:spPr>
          <a:xfrm flipH="1">
            <a:off x="5750560" y="70104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63E1AD37-2561-4976-9D46-CE49954B3C76}"/>
              </a:ext>
            </a:extLst>
          </p:cNvPr>
          <p:cNvCxnSpPr>
            <a:cxnSpLocks/>
          </p:cNvCxnSpPr>
          <p:nvPr/>
        </p:nvCxnSpPr>
        <p:spPr>
          <a:xfrm flipH="1">
            <a:off x="5887720" y="307848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A4068324-94B9-47AC-A890-721B8A24D653}"/>
              </a:ext>
            </a:extLst>
          </p:cNvPr>
          <p:cNvCxnSpPr>
            <a:cxnSpLocks/>
          </p:cNvCxnSpPr>
          <p:nvPr/>
        </p:nvCxnSpPr>
        <p:spPr>
          <a:xfrm flipH="1">
            <a:off x="5445760" y="434848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785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8E36836-3E71-4EB1-BBE4-AA645D0DB242}"/>
              </a:ext>
            </a:extLst>
          </p:cNvPr>
          <p:cNvSpPr txBox="1"/>
          <p:nvPr/>
        </p:nvSpPr>
        <p:spPr>
          <a:xfrm>
            <a:off x="2499360" y="701040"/>
            <a:ext cx="69697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concrete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these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athlete</a:t>
            </a:r>
          </a:p>
          <a:p>
            <a:pPr algn="ctr"/>
            <a:endParaRPr kumimoji="1"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extreme</a:t>
            </a:r>
          </a:p>
          <a:p>
            <a:pPr algn="ctr"/>
            <a:endParaRPr lang="en-US" altLang="ja-JP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intervene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6A143718-B747-4279-9DC7-386280F99F92}"/>
              </a:ext>
            </a:extLst>
          </p:cNvPr>
          <p:cNvCxnSpPr>
            <a:cxnSpLocks/>
          </p:cNvCxnSpPr>
          <p:nvPr/>
        </p:nvCxnSpPr>
        <p:spPr>
          <a:xfrm flipH="1">
            <a:off x="5750560" y="70104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63E1AD37-2561-4976-9D46-CE49954B3C76}"/>
              </a:ext>
            </a:extLst>
          </p:cNvPr>
          <p:cNvCxnSpPr>
            <a:cxnSpLocks/>
          </p:cNvCxnSpPr>
          <p:nvPr/>
        </p:nvCxnSpPr>
        <p:spPr>
          <a:xfrm flipH="1">
            <a:off x="5887720" y="307848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A4068324-94B9-47AC-A890-721B8A24D653}"/>
              </a:ext>
            </a:extLst>
          </p:cNvPr>
          <p:cNvCxnSpPr>
            <a:cxnSpLocks/>
          </p:cNvCxnSpPr>
          <p:nvPr/>
        </p:nvCxnSpPr>
        <p:spPr>
          <a:xfrm flipH="1">
            <a:off x="5445760" y="434848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9ED6172-5D85-44A6-93BB-0DC2DA73B785}"/>
              </a:ext>
            </a:extLst>
          </p:cNvPr>
          <p:cNvCxnSpPr>
            <a:cxnSpLocks/>
          </p:cNvCxnSpPr>
          <p:nvPr/>
        </p:nvCxnSpPr>
        <p:spPr>
          <a:xfrm flipH="1">
            <a:off x="5212080" y="551688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BD35795E-549A-427C-98CD-706BDE3FA7C8}"/>
              </a:ext>
            </a:extLst>
          </p:cNvPr>
          <p:cNvCxnSpPr>
            <a:cxnSpLocks/>
          </p:cNvCxnSpPr>
          <p:nvPr/>
        </p:nvCxnSpPr>
        <p:spPr>
          <a:xfrm flipH="1">
            <a:off x="6004560" y="5516880"/>
            <a:ext cx="233680" cy="70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070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977F3D-9050-4307-9F25-EC6088E69C45}"/>
              </a:ext>
            </a:extLst>
          </p:cNvPr>
          <p:cNvSpPr txBox="1"/>
          <p:nvPr/>
        </p:nvSpPr>
        <p:spPr>
          <a:xfrm>
            <a:off x="625643" y="3021497"/>
            <a:ext cx="7584706" cy="30018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Let’s parse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s</a:t>
            </a:r>
            <a:r>
              <a:rPr kumimoji="1"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entences</a:t>
            </a:r>
            <a:r>
              <a:rPr lang="en-US" altLang="ja-JP" sz="10000" b="1" dirty="0">
                <a:latin typeface="Abadi" panose="020B0604020104020204" pitchFamily="34" charset="0"/>
                <a:ea typeface="+mj-ea"/>
                <a:cs typeface="+mj-cs"/>
              </a:rPr>
              <a:t>.</a:t>
            </a:r>
            <a:endParaRPr kumimoji="1" lang="en-US" altLang="ja-JP" sz="10000" b="1" dirty="0">
              <a:latin typeface="Abadi" panose="020B0604020104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700" b="1" dirty="0">
              <a:latin typeface="Abadi" panose="020B0604020104020204" pitchFamily="34" charset="0"/>
              <a:ea typeface="+mj-ea"/>
              <a:cs typeface="+mj-cs"/>
            </a:endParaRPr>
          </a:p>
        </p:txBody>
      </p:sp>
      <p:pic>
        <p:nvPicPr>
          <p:cNvPr id="3" name="図 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3E02337A-330E-4842-BBD3-9333487DD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" b="-2"/>
          <a:stretch/>
        </p:blipFill>
        <p:spPr>
          <a:xfrm>
            <a:off x="9784080" y="3429000"/>
            <a:ext cx="2113280" cy="31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55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athletes will compete in the morning.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accidentally deleted my work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 the computer.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C4584E8-1584-4CA5-B76E-C31279FE8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163" y="2233062"/>
            <a:ext cx="3116687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4B70593-E9D4-4E65-994B-2685D4E2E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338" y="5508544"/>
            <a:ext cx="962228" cy="94254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8A5B7BE-0653-43FD-BE77-646E5008C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483" y="4312606"/>
            <a:ext cx="3261649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5254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athletes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will compete in the morning.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accidentally deleted my work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 the computer.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C4584E8-1584-4CA5-B76E-C31279FE8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163" y="2233062"/>
            <a:ext cx="3116687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4B70593-E9D4-4E65-994B-2685D4E2E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338" y="5508544"/>
            <a:ext cx="962228" cy="94254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8A5B7BE-0653-43FD-BE77-646E5008C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483" y="4312606"/>
            <a:ext cx="3261649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7978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athletes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compete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 the morning.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accidentally deleted my work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 the computer.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C4584E8-1584-4CA5-B76E-C31279FE8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163" y="2233062"/>
            <a:ext cx="3116687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4B70593-E9D4-4E65-994B-2685D4E2E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338" y="5508544"/>
            <a:ext cx="962228" cy="94254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8A5B7BE-0653-43FD-BE77-646E5008C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483" y="4312606"/>
            <a:ext cx="3261649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5058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athletes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compete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morning.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accidentally deleted my work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 the computer.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C4584E8-1584-4CA5-B76E-C31279FE8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163" y="2233062"/>
            <a:ext cx="3116687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4B70593-E9D4-4E65-994B-2685D4E2E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338" y="5508544"/>
            <a:ext cx="962228" cy="94254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8A5B7BE-0653-43FD-BE77-646E5008C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483" y="4312606"/>
            <a:ext cx="3261649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4038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athletes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compete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morning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accidentally deleted my work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 the computer.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C4584E8-1584-4CA5-B76E-C31279FE8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163" y="2233062"/>
            <a:ext cx="3116687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4B70593-E9D4-4E65-994B-2685D4E2E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338" y="5508544"/>
            <a:ext cx="962228" cy="94254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8A5B7BE-0653-43FD-BE77-646E5008C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483" y="4312606"/>
            <a:ext cx="3261649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7013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athletes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compete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morning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accidentally deleted my work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 the computer.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C4584E8-1584-4CA5-B76E-C31279FE8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163" y="2233062"/>
            <a:ext cx="3116687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4B70593-E9D4-4E65-994B-2685D4E2E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338" y="5508544"/>
            <a:ext cx="962228" cy="94254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8A5B7BE-0653-43FD-BE77-646E5008C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483" y="4312606"/>
            <a:ext cx="3261649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362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athletes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compete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morning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accidentally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deleted my work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 the computer.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C4584E8-1584-4CA5-B76E-C31279FE8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163" y="2233062"/>
            <a:ext cx="3116687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4B70593-E9D4-4E65-994B-2685D4E2E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338" y="5508544"/>
            <a:ext cx="962228" cy="94254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8A5B7BE-0653-43FD-BE77-646E5008C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483" y="4312606"/>
            <a:ext cx="3261649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3025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042EF6A-C8C2-45B1-8407-E29FAF56BDF0}"/>
              </a:ext>
            </a:extLst>
          </p:cNvPr>
          <p:cNvSpPr txBox="1"/>
          <p:nvPr/>
        </p:nvSpPr>
        <p:spPr>
          <a:xfrm>
            <a:off x="467360" y="558800"/>
            <a:ext cx="113080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green house</a:t>
            </a: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un kind</a:t>
            </a: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wish </a:t>
            </a:r>
            <a:r>
              <a:rPr lang="en-US" altLang="ja-JP" sz="5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thank </a:t>
            </a:r>
            <a:r>
              <a:rPr lang="en-US" altLang="ja-JP" sz="5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ful</a:t>
            </a:r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dis ag </a:t>
            </a:r>
            <a:r>
              <a:rPr lang="en-US" altLang="ja-JP" sz="5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ree</a:t>
            </a:r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4853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athletes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compete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morning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accidentally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deleted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my work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 the computer.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C4584E8-1584-4CA5-B76E-C31279FE8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163" y="2233062"/>
            <a:ext cx="3116687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4B70593-E9D4-4E65-994B-2685D4E2E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338" y="5508544"/>
            <a:ext cx="962228" cy="94254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8A5B7BE-0653-43FD-BE77-646E5008C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483" y="4312606"/>
            <a:ext cx="3261649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5531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athletes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compete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morning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accidentally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deleted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work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 the computer.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C4584E8-1584-4CA5-B76E-C31279FE8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163" y="2233062"/>
            <a:ext cx="3116687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4B70593-E9D4-4E65-994B-2685D4E2E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338" y="5508544"/>
            <a:ext cx="962228" cy="94254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8A5B7BE-0653-43FD-BE77-646E5008C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483" y="4312606"/>
            <a:ext cx="3261649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8176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athletes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compete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morning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accidentally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deleted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work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 the computer.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C4584E8-1584-4CA5-B76E-C31279FE8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163" y="2233062"/>
            <a:ext cx="3116687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4B70593-E9D4-4E65-994B-2685D4E2E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338" y="5508544"/>
            <a:ext cx="962228" cy="94254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8A5B7BE-0653-43FD-BE77-646E5008C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483" y="4312606"/>
            <a:ext cx="3261649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98054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athletes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compete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morning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accidentally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deleted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work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computer.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C4584E8-1584-4CA5-B76E-C31279FE8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163" y="2233062"/>
            <a:ext cx="3116687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4B70593-E9D4-4E65-994B-2685D4E2E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338" y="5508544"/>
            <a:ext cx="962228" cy="94254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8A5B7BE-0653-43FD-BE77-646E5008C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483" y="4312606"/>
            <a:ext cx="3261649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4825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CF93BC-7AB3-46C5-BCF6-E0CEBF3542E2}"/>
              </a:ext>
            </a:extLst>
          </p:cNvPr>
          <p:cNvSpPr txBox="1"/>
          <p:nvPr/>
        </p:nvSpPr>
        <p:spPr>
          <a:xfrm>
            <a:off x="71120" y="325120"/>
            <a:ext cx="118668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Parse these sentences.</a:t>
            </a:r>
          </a:p>
          <a:p>
            <a:endParaRPr kumimoji="1" lang="en-US" altLang="ja-JP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2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athletes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compete </a:t>
            </a:r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morning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solidFill>
                  <a:srgbClr val="FF66FF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3600" b="1" dirty="0">
                <a:solidFill>
                  <a:srgbClr val="FF99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accidentally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deleted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solidFill>
                  <a:srgbClr val="0070C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my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work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kumimoji="1" lang="en-US" altLang="ja-JP" sz="3600" b="1" dirty="0">
                <a:solidFill>
                  <a:srgbClr val="00B05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on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the</a:t>
            </a:r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 computer</a:t>
            </a:r>
            <a:r>
              <a:rPr kumimoji="1"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C4584E8-1584-4CA5-B76E-C31279FE8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163" y="2233062"/>
            <a:ext cx="3116687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4B70593-E9D4-4E65-994B-2685D4E2E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338" y="5508544"/>
            <a:ext cx="962228" cy="94254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8A5B7BE-0653-43FD-BE77-646E5008C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483" y="4312606"/>
            <a:ext cx="3261649" cy="239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37795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096000" y="2738999"/>
            <a:ext cx="589280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Dictation</a:t>
            </a:r>
            <a:endParaRPr kumimoji="1" lang="en-US" altLang="ja-JP" sz="100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7040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7953476" y="45076"/>
            <a:ext cx="5192486" cy="7226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100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Dictation</a:t>
            </a:r>
            <a:endParaRPr kumimoji="1" lang="en-US" altLang="ja-JP" sz="100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10829056" y="129128"/>
            <a:ext cx="1071154" cy="1219422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7E9F84-089A-41F0-BB70-8552406B89E7}"/>
              </a:ext>
            </a:extLst>
          </p:cNvPr>
          <p:cNvSpPr txBox="1"/>
          <p:nvPr/>
        </p:nvSpPr>
        <p:spPr>
          <a:xfrm>
            <a:off x="291790" y="892098"/>
            <a:ext cx="116084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Abadi" panose="020B0604020104020204" pitchFamily="34" charset="0"/>
              </a:rPr>
              <a:t>1. </a:t>
            </a:r>
            <a:r>
              <a:rPr kumimoji="1" lang="en-US" altLang="ja-JP" sz="4000" u="sng" dirty="0">
                <a:latin typeface="Abadi" panose="020B0604020104020204" pitchFamily="34" charset="0"/>
              </a:rPr>
              <a:t>      </a:t>
            </a:r>
            <a:r>
              <a:rPr kumimoji="1" lang="en-US" altLang="ja-JP" sz="4000" dirty="0">
                <a:latin typeface="Abadi" panose="020B0604020104020204" pitchFamily="34" charset="0"/>
              </a:rPr>
              <a:t>    </a:t>
            </a:r>
            <a:endParaRPr kumimoji="1"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endParaRPr lang="en-US" altLang="ja-JP" sz="4000" u="sng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2.                                                                                                                                         </a:t>
            </a: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endParaRPr lang="en-US" altLang="ja-JP" sz="4000" dirty="0">
              <a:latin typeface="Abadi" panose="020B0604020104020204" pitchFamily="34" charset="0"/>
            </a:endParaRPr>
          </a:p>
          <a:p>
            <a:r>
              <a:rPr kumimoji="1" lang="en-US" altLang="ja-JP" sz="4000" dirty="0">
                <a:latin typeface="Abadi" panose="020B0604020104020204" pitchFamily="34" charset="0"/>
              </a:rPr>
              <a:t>3.         </a:t>
            </a:r>
            <a:r>
              <a:rPr kumimoji="1" lang="en-US" altLang="ja-JP" sz="4000" dirty="0"/>
              <a:t>                                                                                                                                     </a:t>
            </a:r>
            <a:endParaRPr kumimoji="1" lang="ja-JP" altLang="en-US" sz="4000" dirty="0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AB6B70F-955A-4CF9-A5B6-5CEFD54F9953}"/>
              </a:ext>
            </a:extLst>
          </p:cNvPr>
          <p:cNvCxnSpPr/>
          <p:nvPr/>
        </p:nvCxnSpPr>
        <p:spPr>
          <a:xfrm>
            <a:off x="970156" y="1505415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D734F8E2-9E34-44E6-83A6-FF91F9D428FA}"/>
              </a:ext>
            </a:extLst>
          </p:cNvPr>
          <p:cNvCxnSpPr/>
          <p:nvPr/>
        </p:nvCxnSpPr>
        <p:spPr>
          <a:xfrm>
            <a:off x="1004275" y="2259981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54A25640-01E8-4CFF-9533-935E03FE610B}"/>
              </a:ext>
            </a:extLst>
          </p:cNvPr>
          <p:cNvCxnSpPr/>
          <p:nvPr/>
        </p:nvCxnSpPr>
        <p:spPr>
          <a:xfrm>
            <a:off x="1004275" y="3429000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89ED2F53-E7BA-4944-9EB5-30492F602F30}"/>
              </a:ext>
            </a:extLst>
          </p:cNvPr>
          <p:cNvCxnSpPr/>
          <p:nvPr/>
        </p:nvCxnSpPr>
        <p:spPr>
          <a:xfrm>
            <a:off x="1004275" y="4226312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CFD1A778-3A59-46CC-871D-1A28E8EDE19E}"/>
              </a:ext>
            </a:extLst>
          </p:cNvPr>
          <p:cNvCxnSpPr/>
          <p:nvPr/>
        </p:nvCxnSpPr>
        <p:spPr>
          <a:xfrm>
            <a:off x="1004275" y="519294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E2B8347-40D2-45ED-B9AE-4FA9C61127BD}"/>
              </a:ext>
            </a:extLst>
          </p:cNvPr>
          <p:cNvCxnSpPr/>
          <p:nvPr/>
        </p:nvCxnSpPr>
        <p:spPr>
          <a:xfrm>
            <a:off x="1004275" y="6009423"/>
            <a:ext cx="106271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85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9B5EB9-3BFB-44FA-BE67-7F7C8D586BD1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1CB9096-E223-4D69-849D-6EF6C4ADB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017" y="346670"/>
            <a:ext cx="5731858" cy="356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5B2BD71-6639-4972-B226-9411EDB59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041" y="4054734"/>
            <a:ext cx="2574010" cy="25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236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9B5EB9-3BFB-44FA-BE67-7F7C8D586BD1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/>
              <a:t>We went to the th</a:t>
            </a:r>
            <a:r>
              <a:rPr kumimoji="1" lang="en-US" altLang="ja-JP" sz="5400" b="1" dirty="0">
                <a:solidFill>
                  <a:srgbClr val="FF0000"/>
                </a:solidFill>
              </a:rPr>
              <a:t>e</a:t>
            </a:r>
            <a:r>
              <a:rPr kumimoji="1" lang="en-US" altLang="ja-JP" sz="5400" b="1" dirty="0"/>
              <a:t>m</a:t>
            </a:r>
            <a:r>
              <a:rPr kumimoji="1" lang="en-US" altLang="ja-JP" sz="5400" b="1" dirty="0">
                <a:solidFill>
                  <a:srgbClr val="FF0000"/>
                </a:solidFill>
              </a:rPr>
              <a:t>e</a:t>
            </a:r>
            <a:r>
              <a:rPr kumimoji="1" lang="en-US" altLang="ja-JP" sz="5400" b="1" dirty="0"/>
              <a:t> park with Uncle Tom.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1CB9096-E223-4D69-849D-6EF6C4ADB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017" y="346670"/>
            <a:ext cx="5731858" cy="356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5B2BD71-6639-4972-B226-9411EDB59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041" y="4054734"/>
            <a:ext cx="2574010" cy="258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054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4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0" name="Freeform: Shape 46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8BDCCB-66D8-4F26-940C-DF1D83DCD64B}"/>
              </a:ext>
            </a:extLst>
          </p:cNvPr>
          <p:cNvSpPr txBox="1"/>
          <p:nvPr/>
        </p:nvSpPr>
        <p:spPr>
          <a:xfrm>
            <a:off x="261415" y="2286000"/>
            <a:ext cx="4037138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FC58361-8E7D-4927-9A5A-D00140937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984" y="4670199"/>
            <a:ext cx="2878593" cy="182574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D25D371-2CF6-459F-B8F7-EE479D312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154" y="362055"/>
            <a:ext cx="6533868" cy="4410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8931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042EF6A-C8C2-45B1-8407-E29FAF56BDF0}"/>
              </a:ext>
            </a:extLst>
          </p:cNvPr>
          <p:cNvSpPr txBox="1"/>
          <p:nvPr/>
        </p:nvSpPr>
        <p:spPr>
          <a:xfrm>
            <a:off x="467360" y="558800"/>
            <a:ext cx="113080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green house</a:t>
            </a: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un kind</a:t>
            </a: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wish </a:t>
            </a:r>
            <a:r>
              <a:rPr lang="en-US" altLang="ja-JP" sz="5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thank </a:t>
            </a:r>
            <a:r>
              <a:rPr lang="en-US" altLang="ja-JP" sz="5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ful</a:t>
            </a:r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dis ag </a:t>
            </a:r>
            <a:r>
              <a:rPr lang="en-US" altLang="ja-JP" sz="5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ree</a:t>
            </a:r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75CAE22B-8850-4E86-81FC-AB28403C634F}"/>
              </a:ext>
            </a:extLst>
          </p:cNvPr>
          <p:cNvCxnSpPr/>
          <p:nvPr/>
        </p:nvCxnSpPr>
        <p:spPr>
          <a:xfrm flipH="1">
            <a:off x="5933440" y="1196339"/>
            <a:ext cx="375920" cy="119888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618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4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0" name="Freeform: Shape 46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8BDCCB-66D8-4F26-940C-DF1D83DCD64B}"/>
              </a:ext>
            </a:extLst>
          </p:cNvPr>
          <p:cNvSpPr txBox="1"/>
          <p:nvPr/>
        </p:nvSpPr>
        <p:spPr>
          <a:xfrm>
            <a:off x="261415" y="2286000"/>
            <a:ext cx="4037138" cy="384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solidFill>
                  <a:schemeClr val="tx1">
                    <a:alpha val="60000"/>
                  </a:schemeClr>
                </a:solidFill>
              </a:rPr>
              <a:t>There was a loud clap of thunder which made the cows stamp</a:t>
            </a:r>
            <a:r>
              <a:rPr kumimoji="1" lang="en-US" altLang="ja-JP" sz="5400" b="1" dirty="0">
                <a:solidFill>
                  <a:srgbClr val="FF0000">
                    <a:alpha val="60000"/>
                  </a:srgbClr>
                </a:solidFill>
              </a:rPr>
              <a:t>e</a:t>
            </a:r>
            <a:r>
              <a:rPr kumimoji="1" lang="en-US" altLang="ja-JP" sz="5400" b="1" dirty="0">
                <a:solidFill>
                  <a:schemeClr val="tx1">
                    <a:alpha val="60000"/>
                  </a:schemeClr>
                </a:solidFill>
              </a:rPr>
              <a:t>d</a:t>
            </a:r>
            <a:r>
              <a:rPr kumimoji="1" lang="en-US" altLang="ja-JP" sz="5400" b="1" dirty="0">
                <a:solidFill>
                  <a:srgbClr val="FF0000">
                    <a:alpha val="60000"/>
                  </a:srgbClr>
                </a:solidFill>
              </a:rPr>
              <a:t>e</a:t>
            </a:r>
            <a:r>
              <a:rPr lang="en-US" altLang="ja-JP" sz="5400" b="1" dirty="0">
                <a:solidFill>
                  <a:schemeClr val="tx1">
                    <a:alpha val="60000"/>
                  </a:schemeClr>
                </a:solidFill>
              </a:rPr>
              <a:t>.</a:t>
            </a:r>
            <a:endParaRPr kumimoji="1" lang="en-US" altLang="ja-JP" sz="5400" b="1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FC58361-8E7D-4927-9A5A-D00140937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984" y="4670199"/>
            <a:ext cx="2878593" cy="182574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D25D371-2CF6-459F-B8F7-EE479D312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154" y="362055"/>
            <a:ext cx="6533868" cy="4410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32086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9D1CCC-43E0-45E9-816E-EEB390DC6B29}"/>
              </a:ext>
            </a:extLst>
          </p:cNvPr>
          <p:cNvSpPr txBox="1"/>
          <p:nvPr/>
        </p:nvSpPr>
        <p:spPr>
          <a:xfrm>
            <a:off x="305265" y="1837151"/>
            <a:ext cx="5018296" cy="38771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C02AA49-05AA-4531-8599-9F6C1B005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76" y="535194"/>
            <a:ext cx="5144544" cy="5787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27862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9D1CCC-43E0-45E9-816E-EEB390DC6B29}"/>
              </a:ext>
            </a:extLst>
          </p:cNvPr>
          <p:cNvSpPr txBox="1"/>
          <p:nvPr/>
        </p:nvSpPr>
        <p:spPr>
          <a:xfrm>
            <a:off x="305265" y="1837151"/>
            <a:ext cx="5018296" cy="38771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kern="1200" dirty="0">
                <a:solidFill>
                  <a:schemeClr val="tx1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computer was so old it was obsol</a:t>
            </a:r>
            <a:r>
              <a:rPr kumimoji="1" lang="en-US" altLang="ja-JP" sz="5400" b="1" kern="1200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e</a:t>
            </a:r>
            <a:r>
              <a:rPr kumimoji="1" lang="en-US" altLang="ja-JP" sz="5400" b="1" kern="1200" dirty="0">
                <a:solidFill>
                  <a:schemeClr val="tx1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</a:t>
            </a:r>
            <a:r>
              <a:rPr kumimoji="1" lang="en-US" altLang="ja-JP" sz="5400" b="1" kern="1200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e</a:t>
            </a:r>
            <a:r>
              <a:rPr kumimoji="1" lang="en-US" altLang="ja-JP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C02AA49-05AA-4531-8599-9F6C1B005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76" y="535194"/>
            <a:ext cx="5144544" cy="5787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47991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6096000" y="2738999"/>
            <a:ext cx="589280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7700" dirty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Thank you!</a:t>
            </a:r>
            <a:endParaRPr kumimoji="1" lang="en-US" altLang="ja-JP" sz="54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AC8A09D-D575-4F0D-9C97-5A12B4826CC7}"/>
              </a:ext>
            </a:extLst>
          </p:cNvPr>
          <p:cNvSpPr txBox="1"/>
          <p:nvPr/>
        </p:nvSpPr>
        <p:spPr>
          <a:xfrm>
            <a:off x="3048000" y="3254722"/>
            <a:ext cx="6096000" cy="34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1800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6875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042EF6A-C8C2-45B1-8407-E29FAF56BDF0}"/>
              </a:ext>
            </a:extLst>
          </p:cNvPr>
          <p:cNvSpPr txBox="1"/>
          <p:nvPr/>
        </p:nvSpPr>
        <p:spPr>
          <a:xfrm>
            <a:off x="467360" y="558800"/>
            <a:ext cx="113080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green house</a:t>
            </a: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un kind</a:t>
            </a: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wish </a:t>
            </a:r>
            <a:r>
              <a:rPr lang="en-US" altLang="ja-JP" sz="5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thank </a:t>
            </a:r>
            <a:r>
              <a:rPr lang="en-US" altLang="ja-JP" sz="5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ful</a:t>
            </a:r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dis ag </a:t>
            </a:r>
            <a:r>
              <a:rPr lang="en-US" altLang="ja-JP" sz="5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ree</a:t>
            </a:r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75CAE22B-8850-4E86-81FC-AB28403C634F}"/>
              </a:ext>
            </a:extLst>
          </p:cNvPr>
          <p:cNvCxnSpPr/>
          <p:nvPr/>
        </p:nvCxnSpPr>
        <p:spPr>
          <a:xfrm flipH="1">
            <a:off x="5933440" y="1196339"/>
            <a:ext cx="375920" cy="119888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B5738FC-FD88-4AF8-A678-66268F15932C}"/>
              </a:ext>
            </a:extLst>
          </p:cNvPr>
          <p:cNvCxnSpPr/>
          <p:nvPr/>
        </p:nvCxnSpPr>
        <p:spPr>
          <a:xfrm flipH="1">
            <a:off x="5628640" y="2989014"/>
            <a:ext cx="375920" cy="119888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656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042EF6A-C8C2-45B1-8407-E29FAF56BDF0}"/>
              </a:ext>
            </a:extLst>
          </p:cNvPr>
          <p:cNvSpPr txBox="1"/>
          <p:nvPr/>
        </p:nvSpPr>
        <p:spPr>
          <a:xfrm>
            <a:off x="467360" y="558800"/>
            <a:ext cx="113080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green house</a:t>
            </a: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un kind</a:t>
            </a: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wish </a:t>
            </a:r>
            <a:r>
              <a:rPr lang="en-US" altLang="ja-JP" sz="5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thank </a:t>
            </a:r>
            <a:r>
              <a:rPr lang="en-US" altLang="ja-JP" sz="5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ful</a:t>
            </a:r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dis ag </a:t>
            </a:r>
            <a:r>
              <a:rPr lang="en-US" altLang="ja-JP" sz="5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ree</a:t>
            </a:r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75CAE22B-8850-4E86-81FC-AB28403C634F}"/>
              </a:ext>
            </a:extLst>
          </p:cNvPr>
          <p:cNvCxnSpPr/>
          <p:nvPr/>
        </p:nvCxnSpPr>
        <p:spPr>
          <a:xfrm flipH="1">
            <a:off x="5933440" y="1196339"/>
            <a:ext cx="375920" cy="119888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B5738FC-FD88-4AF8-A678-66268F15932C}"/>
              </a:ext>
            </a:extLst>
          </p:cNvPr>
          <p:cNvCxnSpPr/>
          <p:nvPr/>
        </p:nvCxnSpPr>
        <p:spPr>
          <a:xfrm flipH="1">
            <a:off x="5628640" y="2989014"/>
            <a:ext cx="375920" cy="119888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C198BB84-409A-4FFA-B025-33859AEEAEC7}"/>
              </a:ext>
            </a:extLst>
          </p:cNvPr>
          <p:cNvCxnSpPr/>
          <p:nvPr/>
        </p:nvCxnSpPr>
        <p:spPr>
          <a:xfrm flipH="1">
            <a:off x="6187442" y="3743960"/>
            <a:ext cx="375920" cy="119888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780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042EF6A-C8C2-45B1-8407-E29FAF56BDF0}"/>
              </a:ext>
            </a:extLst>
          </p:cNvPr>
          <p:cNvSpPr txBox="1"/>
          <p:nvPr/>
        </p:nvSpPr>
        <p:spPr>
          <a:xfrm>
            <a:off x="467360" y="558800"/>
            <a:ext cx="113080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green house</a:t>
            </a: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un kind</a:t>
            </a: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wish </a:t>
            </a:r>
            <a:r>
              <a:rPr lang="en-US" altLang="ja-JP" sz="5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thank </a:t>
            </a:r>
            <a:r>
              <a:rPr lang="en-US" altLang="ja-JP" sz="5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ful</a:t>
            </a:r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dis ag </a:t>
            </a:r>
            <a:r>
              <a:rPr lang="en-US" altLang="ja-JP" sz="5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ree</a:t>
            </a:r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75CAE22B-8850-4E86-81FC-AB28403C634F}"/>
              </a:ext>
            </a:extLst>
          </p:cNvPr>
          <p:cNvCxnSpPr/>
          <p:nvPr/>
        </p:nvCxnSpPr>
        <p:spPr>
          <a:xfrm flipH="1">
            <a:off x="5933440" y="1196339"/>
            <a:ext cx="375920" cy="119888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B5738FC-FD88-4AF8-A678-66268F15932C}"/>
              </a:ext>
            </a:extLst>
          </p:cNvPr>
          <p:cNvCxnSpPr/>
          <p:nvPr/>
        </p:nvCxnSpPr>
        <p:spPr>
          <a:xfrm flipH="1">
            <a:off x="5628640" y="2989014"/>
            <a:ext cx="375920" cy="119888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C198BB84-409A-4FFA-B025-33859AEEAEC7}"/>
              </a:ext>
            </a:extLst>
          </p:cNvPr>
          <p:cNvCxnSpPr/>
          <p:nvPr/>
        </p:nvCxnSpPr>
        <p:spPr>
          <a:xfrm flipH="1">
            <a:off x="6187442" y="3743960"/>
            <a:ext cx="375920" cy="119888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70EAB3D7-6D6A-4DEB-A170-B5CD8C63C2E7}"/>
              </a:ext>
            </a:extLst>
          </p:cNvPr>
          <p:cNvCxnSpPr/>
          <p:nvPr/>
        </p:nvCxnSpPr>
        <p:spPr>
          <a:xfrm flipH="1">
            <a:off x="6558284" y="4470400"/>
            <a:ext cx="375920" cy="119888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9059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042EF6A-C8C2-45B1-8407-E29FAF56BDF0}"/>
              </a:ext>
            </a:extLst>
          </p:cNvPr>
          <p:cNvSpPr txBox="1"/>
          <p:nvPr/>
        </p:nvSpPr>
        <p:spPr>
          <a:xfrm>
            <a:off x="467360" y="558800"/>
            <a:ext cx="113080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green house</a:t>
            </a: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ran</a:t>
            </a: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un kind</a:t>
            </a: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wish </a:t>
            </a:r>
            <a:r>
              <a:rPr lang="en-US" altLang="ja-JP" sz="5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ing</a:t>
            </a:r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thank </a:t>
            </a:r>
            <a:r>
              <a:rPr lang="en-US" altLang="ja-JP" sz="5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ful</a:t>
            </a:r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dis a </a:t>
            </a:r>
            <a:r>
              <a:rPr lang="en-US" altLang="ja-JP" sz="5400" b="1" dirty="0" err="1">
                <a:latin typeface="Cavolini" panose="03000502040302020204" pitchFamily="66" charset="0"/>
                <a:cs typeface="Cavolini" panose="03000502040302020204" pitchFamily="66" charset="0"/>
              </a:rPr>
              <a:t>gree</a:t>
            </a:r>
            <a:endParaRPr lang="en-US" altLang="ja-JP" sz="5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75CAE22B-8850-4E86-81FC-AB28403C634F}"/>
              </a:ext>
            </a:extLst>
          </p:cNvPr>
          <p:cNvCxnSpPr/>
          <p:nvPr/>
        </p:nvCxnSpPr>
        <p:spPr>
          <a:xfrm flipH="1">
            <a:off x="5933440" y="1196339"/>
            <a:ext cx="375920" cy="119888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B5738FC-FD88-4AF8-A678-66268F15932C}"/>
              </a:ext>
            </a:extLst>
          </p:cNvPr>
          <p:cNvCxnSpPr/>
          <p:nvPr/>
        </p:nvCxnSpPr>
        <p:spPr>
          <a:xfrm flipH="1">
            <a:off x="5628640" y="2989014"/>
            <a:ext cx="375920" cy="119888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C198BB84-409A-4FFA-B025-33859AEEAEC7}"/>
              </a:ext>
            </a:extLst>
          </p:cNvPr>
          <p:cNvCxnSpPr/>
          <p:nvPr/>
        </p:nvCxnSpPr>
        <p:spPr>
          <a:xfrm flipH="1">
            <a:off x="6187442" y="3743960"/>
            <a:ext cx="375920" cy="119888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70EAB3D7-6D6A-4DEB-A170-B5CD8C63C2E7}"/>
              </a:ext>
            </a:extLst>
          </p:cNvPr>
          <p:cNvCxnSpPr/>
          <p:nvPr/>
        </p:nvCxnSpPr>
        <p:spPr>
          <a:xfrm flipH="1">
            <a:off x="6558284" y="4470400"/>
            <a:ext cx="375920" cy="119888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2983F0FA-07B6-4523-9807-129482CC2561}"/>
              </a:ext>
            </a:extLst>
          </p:cNvPr>
          <p:cNvCxnSpPr/>
          <p:nvPr/>
        </p:nvCxnSpPr>
        <p:spPr>
          <a:xfrm flipH="1">
            <a:off x="6040123" y="5502484"/>
            <a:ext cx="375920" cy="119888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8AF8383E-EEAA-494C-84C5-FE9BE8319F7E}"/>
              </a:ext>
            </a:extLst>
          </p:cNvPr>
          <p:cNvCxnSpPr/>
          <p:nvPr/>
        </p:nvCxnSpPr>
        <p:spPr>
          <a:xfrm flipH="1">
            <a:off x="5294631" y="5502484"/>
            <a:ext cx="375920" cy="1198880"/>
          </a:xfrm>
          <a:prstGeom prst="line">
            <a:avLst/>
          </a:prstGeom>
          <a:ln w="508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584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A99871-A1FC-4D02-96AA-952444E85D64}"/>
              </a:ext>
            </a:extLst>
          </p:cNvPr>
          <p:cNvSpPr txBox="1"/>
          <p:nvPr/>
        </p:nvSpPr>
        <p:spPr>
          <a:xfrm>
            <a:off x="5582921" y="2563285"/>
            <a:ext cx="6881222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Spelling </a:t>
            </a:r>
            <a:r>
              <a:rPr lang="ja-JP" altLang="en-US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＜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e-e</a:t>
            </a:r>
            <a:r>
              <a:rPr lang="ja-JP" altLang="en-US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＞</a:t>
            </a:r>
            <a:endParaRPr lang="en-US" altLang="ja-JP" sz="54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BCA335-C2A4-4F43-AE0E-A794F9D7C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5907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856</TotalTime>
  <Words>511</Words>
  <Application>Microsoft Office PowerPoint</Application>
  <PresentationFormat>ワイド画面</PresentationFormat>
  <Paragraphs>243</Paragraphs>
  <Slides>43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50" baseType="lpstr">
      <vt:lpstr>游ゴシック</vt:lpstr>
      <vt:lpstr>游ゴシック Light</vt:lpstr>
      <vt:lpstr>Abadi</vt:lpstr>
      <vt:lpstr>Aharoni</vt:lpstr>
      <vt:lpstr>Arial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矢野 義紀</cp:lastModifiedBy>
  <cp:revision>86</cp:revision>
  <cp:lastPrinted>2022-08-25T22:33:30Z</cp:lastPrinted>
  <dcterms:created xsi:type="dcterms:W3CDTF">2021-03-28T09:30:35Z</dcterms:created>
  <dcterms:modified xsi:type="dcterms:W3CDTF">2022-08-25T22:34:40Z</dcterms:modified>
</cp:coreProperties>
</file>