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785" r:id="rId3"/>
    <p:sldId id="2016" r:id="rId4"/>
    <p:sldId id="297" r:id="rId5"/>
    <p:sldId id="2228" r:id="rId6"/>
    <p:sldId id="2229" r:id="rId7"/>
    <p:sldId id="2230" r:id="rId8"/>
    <p:sldId id="1148" r:id="rId9"/>
    <p:sldId id="2261" r:id="rId10"/>
    <p:sldId id="2274" r:id="rId11"/>
    <p:sldId id="2262" r:id="rId12"/>
    <p:sldId id="2273" r:id="rId13"/>
    <p:sldId id="2272" r:id="rId14"/>
    <p:sldId id="2271" r:id="rId15"/>
    <p:sldId id="2270" r:id="rId16"/>
    <p:sldId id="2269" r:id="rId17"/>
    <p:sldId id="2268" r:id="rId18"/>
    <p:sldId id="2267" r:id="rId19"/>
    <p:sldId id="2266" r:id="rId20"/>
    <p:sldId id="2265" r:id="rId21"/>
    <p:sldId id="2264" r:id="rId22"/>
    <p:sldId id="2263" r:id="rId23"/>
    <p:sldId id="1824" r:id="rId24"/>
    <p:sldId id="1660" r:id="rId25"/>
    <p:sldId id="2251" r:id="rId26"/>
    <p:sldId id="2252" r:id="rId27"/>
    <p:sldId id="2253" r:id="rId28"/>
    <p:sldId id="2254" r:id="rId29"/>
    <p:sldId id="2255" r:id="rId30"/>
    <p:sldId id="2256" r:id="rId31"/>
    <p:sldId id="2257" r:id="rId32"/>
    <p:sldId id="2258" r:id="rId33"/>
    <p:sldId id="2259" r:id="rId34"/>
    <p:sldId id="1562" r:id="rId35"/>
    <p:sldId id="2204" r:id="rId36"/>
    <p:sldId id="2248" r:id="rId37"/>
    <p:sldId id="2205" r:id="rId38"/>
    <p:sldId id="2249" r:id="rId39"/>
    <p:sldId id="2206" r:id="rId40"/>
    <p:sldId id="2250" r:id="rId41"/>
    <p:sldId id="1621" r:id="rId4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6" tIns="45984" rIns="91966" bIns="459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66" tIns="45984" rIns="91966" bIns="459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924550" y="2924175"/>
            <a:ext cx="6043221" cy="3481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3a-35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5118366" cy="51183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369550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&lt;-able&gt; Suffix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‘capable or worthy of being’</a:t>
            </a:r>
            <a:endParaRPr kumimoji="1" lang="en-US" altLang="ja-JP" sz="4800" dirty="0"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58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 </a:t>
            </a:r>
            <a:r>
              <a:rPr lang="en-US" altLang="ja-JP" sz="5400" b="1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ja-JP" altLang="en-US" sz="54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  </a:t>
            </a:r>
            <a:r>
              <a:rPr kumimoji="1" lang="ja-JP" altLang="en-US" sz="54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FADA94-741C-4261-8BC6-EA91B12B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2090737"/>
            <a:ext cx="23431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9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6D96F43-92AF-463D-BCB4-989CFC10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145195"/>
            <a:ext cx="5775712" cy="248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62C9C8-F9B7-4799-A6A4-577C9E5D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18410"/>
            <a:ext cx="4281254" cy="253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73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izable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693BE8-102C-4DFA-B681-6D3E6060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545033"/>
            <a:ext cx="421005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44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izable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enjoyable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BFDC292-6B2F-4D2D-BC76-2D8D6512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242" y="2650157"/>
            <a:ext cx="41433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82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izable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enjoyable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reliable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ABF195-8692-4BE3-9AB3-7CBA70B4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498" y="2844258"/>
            <a:ext cx="4410075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68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izable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enjoyable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reliable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6B961E-8361-4D35-821A-0D6AAAE82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583" y="3080385"/>
            <a:ext cx="24193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7040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izable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enjoyable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reliable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comfortable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ADAE30-8671-409E-8553-8E794C9C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242" y="3319229"/>
            <a:ext cx="38576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975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izable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enjoyable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reliable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comfortable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adorable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DD95F1-9298-4623-8EFE-A74B0AC17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595" y="4019572"/>
            <a:ext cx="3360931" cy="223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53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izable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enjoyable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reliable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comfortable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adorable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huggable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6D82D8-0318-4FFF-BAD4-A6FA2B647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63" y="3214588"/>
            <a:ext cx="18192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815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izable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enjoyable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reliable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comfortable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adorable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huggable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esirable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0A9BD5C-E68E-413B-8EBD-0D39053A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978" y="4415882"/>
            <a:ext cx="2163685" cy="216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734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60F7EE-AA34-49E4-A28C-84A6C02162E5}"/>
              </a:ext>
            </a:extLst>
          </p:cNvPr>
          <p:cNvSpPr txBox="1"/>
          <p:nvPr/>
        </p:nvSpPr>
        <p:spPr>
          <a:xfrm>
            <a:off x="701040" y="965200"/>
            <a:ext cx="474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breakable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washable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valuable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izable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enjoyable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reliable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FFE9FE-CFFB-4E07-ACD1-C96056B4B9C5}"/>
              </a:ext>
            </a:extLst>
          </p:cNvPr>
          <p:cNvSpPr txBox="1"/>
          <p:nvPr/>
        </p:nvSpPr>
        <p:spPr>
          <a:xfrm>
            <a:off x="6604000" y="948690"/>
            <a:ext cx="5364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suitable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comfortable</a:t>
            </a:r>
          </a:p>
          <a:p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adorable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huggable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esirable</a:t>
            </a:r>
          </a:p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pitiable</a:t>
            </a:r>
          </a:p>
          <a:p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5AD4C1-FBAB-4AD6-83D1-1C2B4F46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367" y="5090635"/>
            <a:ext cx="2453268" cy="163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959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dirty shirt is washable.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sofa was old but comfortable.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dirty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shirt is washable.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sofa was old but comfortable.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7183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dirty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washable.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sofa was old but comfortable.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6681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dirty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washable.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sofa was old but comfortable.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2744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dirty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washable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sofa was old but comfortable.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885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dirty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washable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sofa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 old but comfortable.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54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enjoyable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lovable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huggable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reliable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usable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613774-DFBA-4B59-8BB9-B84E0F3C150D}"/>
              </a:ext>
            </a:extLst>
          </p:cNvPr>
          <p:cNvCxnSpPr>
            <a:cxnSpLocks/>
          </p:cNvCxnSpPr>
          <p:nvPr/>
        </p:nvCxnSpPr>
        <p:spPr>
          <a:xfrm>
            <a:off x="5455920" y="41656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6024880" y="165100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708287" y="410736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6024880" y="294823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EA0F4C-42D4-4EE5-86D9-6124D54B4339}"/>
              </a:ext>
            </a:extLst>
          </p:cNvPr>
          <p:cNvCxnSpPr>
            <a:cxnSpLocks/>
          </p:cNvCxnSpPr>
          <p:nvPr/>
        </p:nvCxnSpPr>
        <p:spPr>
          <a:xfrm>
            <a:off x="5676174" y="539768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E134563-7FF0-472C-9C52-A5B1251D9E4C}"/>
              </a:ext>
            </a:extLst>
          </p:cNvPr>
          <p:cNvCxnSpPr>
            <a:cxnSpLocks/>
          </p:cNvCxnSpPr>
          <p:nvPr/>
        </p:nvCxnSpPr>
        <p:spPr>
          <a:xfrm>
            <a:off x="6258559" y="539768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25" y="458578"/>
            <a:ext cx="54869" cy="701101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73B5D0D7-90C6-4823-86C8-177790AA44E1}"/>
              </a:ext>
            </a:extLst>
          </p:cNvPr>
          <p:cNvCxnSpPr>
            <a:cxnSpLocks/>
          </p:cNvCxnSpPr>
          <p:nvPr/>
        </p:nvCxnSpPr>
        <p:spPr>
          <a:xfrm>
            <a:off x="6571887" y="41656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C5241A3-983B-4870-8DD5-5EC4BF87CDFE}"/>
              </a:ext>
            </a:extLst>
          </p:cNvPr>
          <p:cNvCxnSpPr>
            <a:cxnSpLocks/>
          </p:cNvCxnSpPr>
          <p:nvPr/>
        </p:nvCxnSpPr>
        <p:spPr>
          <a:xfrm>
            <a:off x="6326634" y="154940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61B1C1A-6152-41A0-9FFB-F234569B59E8}"/>
              </a:ext>
            </a:extLst>
          </p:cNvPr>
          <p:cNvCxnSpPr>
            <a:cxnSpLocks/>
          </p:cNvCxnSpPr>
          <p:nvPr/>
        </p:nvCxnSpPr>
        <p:spPr>
          <a:xfrm>
            <a:off x="6644640" y="2897435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0AD427D-4F33-4774-80B7-6939BE7FAAA4}"/>
              </a:ext>
            </a:extLst>
          </p:cNvPr>
          <p:cNvCxnSpPr>
            <a:cxnSpLocks/>
          </p:cNvCxnSpPr>
          <p:nvPr/>
        </p:nvCxnSpPr>
        <p:spPr>
          <a:xfrm>
            <a:off x="6106160" y="400576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19FEF71-2657-427D-84C7-0E8EE503BA7B}"/>
              </a:ext>
            </a:extLst>
          </p:cNvPr>
          <p:cNvCxnSpPr>
            <a:cxnSpLocks/>
          </p:cNvCxnSpPr>
          <p:nvPr/>
        </p:nvCxnSpPr>
        <p:spPr>
          <a:xfrm>
            <a:off x="6431280" y="396512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dirty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washable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sofa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old but comfortable.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7025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dirty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washable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sofa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but comfortable.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1336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dirty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washable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sofa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comfortable.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752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dirty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washable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sofa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comfortable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784849-20A5-4F5F-BBBD-6878F3E1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82" y="325120"/>
            <a:ext cx="2857500" cy="2857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769A40-B1AD-4A2A-866E-676BBAD2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91" y="3429000"/>
            <a:ext cx="44005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6165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A3B574-980E-4234-A714-E084110C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32" y="2957665"/>
            <a:ext cx="4735665" cy="33463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8FBE31B-3DA5-4AE0-B705-A5FF4F61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3006225"/>
            <a:ext cx="5828261" cy="324925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40E73C2-5138-409B-9F1F-640D440A8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605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94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>
                <a:latin typeface="+mj-lt"/>
                <a:ea typeface="+mj-ea"/>
                <a:cs typeface="+mj-cs"/>
              </a:rPr>
              <a:t>They claimed the ship was unsinkable.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A3B574-980E-4234-A714-E084110C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32" y="2957665"/>
            <a:ext cx="4735665" cy="33463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8FBE31B-3DA5-4AE0-B705-A5FF4F61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3006225"/>
            <a:ext cx="5828261" cy="324925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40E73C2-5138-409B-9F1F-640D440A8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605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61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A831C5-FD26-48E3-B997-9B2E73E4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969832"/>
            <a:ext cx="6780700" cy="49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46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“The kittens were all adorable,” said May.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A831C5-FD26-48E3-B997-9B2E73E4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969832"/>
            <a:ext cx="6780700" cy="49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0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270D14-4464-4421-975C-9187B10EC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4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FF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13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&lt;-less&gt; Suffix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It was improbable the boy’s rocket would reach the moon.</a:t>
            </a:r>
            <a:endParaRPr kumimoji="1" lang="en-US" altLang="ja-JP" sz="4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270D14-4464-4421-975C-9187B10EC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4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FF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677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time!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avoid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profit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avail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port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adapt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depend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ABFD50-0CA2-4008-84A2-4036293E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3" y="612244"/>
            <a:ext cx="2576829" cy="201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A3FC314-E5C2-42E8-9D62-A2545B238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151" y="715594"/>
            <a:ext cx="3483449" cy="197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AE6F048-AA77-4EE1-B73E-22B0CF6AF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9" y="262260"/>
            <a:ext cx="2134553" cy="23222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2986A18-7A0E-4E2B-BD95-CC7C8449E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" y="3568636"/>
            <a:ext cx="1756013" cy="24370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F91103C-8E93-4873-8AAF-3BB9B98CC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151" y="3511693"/>
            <a:ext cx="3045619" cy="24185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AE093D7-3301-4028-839D-763874EB5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2572" y="3307904"/>
            <a:ext cx="1668780" cy="26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6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break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us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lov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irrit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enjoy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debat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64A6BD-639F-470F-BF3F-3673FC872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91" y="452908"/>
            <a:ext cx="1765289" cy="2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BA7D480-314D-4686-B266-B17A6884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972" y="299946"/>
            <a:ext cx="2203920" cy="22039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6BC277B-DB3E-4C58-8D7E-B497637F0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312" y="479992"/>
            <a:ext cx="1940097" cy="20733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7FC3CD5-DA43-428E-8B73-C72BA05E6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65" y="3719933"/>
            <a:ext cx="3233204" cy="216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D26ED6D-BCF5-4CD8-841A-7F80B489E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560" y="3651182"/>
            <a:ext cx="3000692" cy="229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B02C81B-0C78-4680-8D02-43485BCF3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962" y="4039212"/>
            <a:ext cx="3566478" cy="174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02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dispos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desir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miser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vari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notice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E04A5B-4B61-4C21-BE12-F7D04F62B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22" y="184662"/>
            <a:ext cx="2518477" cy="265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B9F484-3823-448F-A1B9-53886D730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40" y="364394"/>
            <a:ext cx="2248280" cy="24019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017BB40-6736-4A83-B692-53EBAE376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020" y="441521"/>
            <a:ext cx="3054730" cy="234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9563314-1328-4663-9B5C-3A8E8A44F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02" y="3580002"/>
            <a:ext cx="2479668" cy="244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C1D6EC1-C18E-4FB2-98FC-DFE95659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165" y="3654395"/>
            <a:ext cx="2479668" cy="23680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52BCB4B-BC6B-43BF-9C9A-F006337FD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687" y="4084320"/>
            <a:ext cx="4314825" cy="194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84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743811-0EA4-453B-BCB2-4DEEF1063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562"/>
            <a:ext cx="1782647" cy="13991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20770D6-D721-4C7A-BC17-5B4CE6F6E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350" y="270815"/>
            <a:ext cx="1866168" cy="10570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1A64FA0-B673-42FC-A076-A407A1DC1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614" y="68959"/>
            <a:ext cx="1285304" cy="139914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7D8CE9F-70E8-4BE8-959B-A9EEC0404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14" y="35343"/>
            <a:ext cx="1026435" cy="14256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3F255FA-CFE3-4600-B4B6-0AED1C17C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8231" y="106773"/>
            <a:ext cx="1615546" cy="128274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333C0EF-44DC-4893-8AA1-D9BCD9BCD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966" y="162304"/>
            <a:ext cx="772586" cy="121245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B671961-5448-4D72-A0BD-B682A90970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012" y="2172695"/>
            <a:ext cx="1346320" cy="156993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C33298B-84EC-43C6-BA22-4A5F4D697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825" y="2320072"/>
            <a:ext cx="1501405" cy="15014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5ACD550-C4B8-4744-8058-12931B112B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686" y="2172695"/>
            <a:ext cx="1423018" cy="152146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08217E6-C5CF-41C5-AE25-AE50224830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4838" y="2265174"/>
            <a:ext cx="1933151" cy="12960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968021A-4007-4042-AC72-CC8028DD0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7075" y="2338229"/>
            <a:ext cx="1777857" cy="13559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C17BB45-229D-4C04-B28F-0E2D9E7C79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0446" y="2500767"/>
            <a:ext cx="2323719" cy="11400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FA23204-1F0F-4D28-87D6-65D34CE280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0137" y="4571068"/>
            <a:ext cx="1379931" cy="1453438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02467D3-49D1-4C52-BB2B-8A7E49277B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44165" y="4630728"/>
            <a:ext cx="1301803" cy="139377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494D852-AA91-4686-85DE-25DB2B9492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7381" y="4571068"/>
            <a:ext cx="1727445" cy="1327478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0CBF23EF-9D53-4E89-BEC5-F55CB5F1C3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3496" y="4567251"/>
            <a:ext cx="1414633" cy="1393779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BECF407-8AF0-4F4D-818E-32C8C4261A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965" y="4692804"/>
            <a:ext cx="1591868" cy="1521466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8BF2F527-1B7B-4A24-98A2-BEEF00096DC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35230" y="4800340"/>
            <a:ext cx="2208101" cy="9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&lt;-able&gt; Suffix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2164</TotalTime>
  <Words>494</Words>
  <Application>Microsoft Office PowerPoint</Application>
  <PresentationFormat>ワイド画面</PresentationFormat>
  <Paragraphs>225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146</cp:revision>
  <cp:lastPrinted>2023-03-03T05:56:02Z</cp:lastPrinted>
  <dcterms:created xsi:type="dcterms:W3CDTF">2021-03-28T09:30:35Z</dcterms:created>
  <dcterms:modified xsi:type="dcterms:W3CDTF">2023-03-03T05:59:16Z</dcterms:modified>
</cp:coreProperties>
</file>