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99" r:id="rId2"/>
    <p:sldId id="2178" r:id="rId3"/>
    <p:sldId id="2247" r:id="rId4"/>
    <p:sldId id="2246" r:id="rId5"/>
    <p:sldId id="2245" r:id="rId6"/>
    <p:sldId id="2244" r:id="rId7"/>
    <p:sldId id="2243" r:id="rId8"/>
    <p:sldId id="2242" r:id="rId9"/>
    <p:sldId id="2241" r:id="rId10"/>
    <p:sldId id="2240" r:id="rId11"/>
    <p:sldId id="2239" r:id="rId12"/>
    <p:sldId id="2238" r:id="rId13"/>
    <p:sldId id="2237" r:id="rId14"/>
    <p:sldId id="2236" r:id="rId15"/>
    <p:sldId id="2235" r:id="rId16"/>
    <p:sldId id="2234" r:id="rId17"/>
    <p:sldId id="2233" r:id="rId18"/>
    <p:sldId id="2232" r:id="rId19"/>
    <p:sldId id="2231" r:id="rId20"/>
    <p:sldId id="2248" r:id="rId21"/>
    <p:sldId id="2249" r:id="rId22"/>
    <p:sldId id="2255" r:id="rId23"/>
    <p:sldId id="2254" r:id="rId24"/>
    <p:sldId id="2253" r:id="rId25"/>
    <p:sldId id="2252" r:id="rId26"/>
    <p:sldId id="2251" r:id="rId27"/>
    <p:sldId id="2250" r:id="rId28"/>
    <p:sldId id="1874" r:id="rId29"/>
    <p:sldId id="2208" r:id="rId30"/>
    <p:sldId id="2213" r:id="rId31"/>
    <p:sldId id="2212" r:id="rId32"/>
    <p:sldId id="2211" r:id="rId33"/>
    <p:sldId id="2210" r:id="rId34"/>
    <p:sldId id="2209" r:id="rId35"/>
    <p:sldId id="2207" r:id="rId36"/>
    <p:sldId id="2214" r:id="rId37"/>
    <p:sldId id="2215" r:id="rId38"/>
    <p:sldId id="2216" r:id="rId39"/>
    <p:sldId id="2217" r:id="rId40"/>
    <p:sldId id="2218" r:id="rId41"/>
    <p:sldId id="2219" r:id="rId42"/>
    <p:sldId id="2220" r:id="rId43"/>
    <p:sldId id="2221" r:id="rId44"/>
    <p:sldId id="2222" r:id="rId45"/>
    <p:sldId id="2223" r:id="rId46"/>
    <p:sldId id="2224" r:id="rId47"/>
    <p:sldId id="2225" r:id="rId48"/>
    <p:sldId id="2226" r:id="rId49"/>
    <p:sldId id="2227" r:id="rId50"/>
    <p:sldId id="1621" r:id="rId5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799" y="1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692"/>
            <a:ext cx="5509260" cy="3944492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799" y="9515070"/>
            <a:ext cx="2984183" cy="502055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096000" y="3286125"/>
            <a:ext cx="5871771" cy="3119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3a-34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5794375" cy="579437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3A1AC0-7CB9-4A11-83C6-66228A16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51" y="3003362"/>
            <a:ext cx="4753514" cy="25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CA6A3F-2DC7-4536-8F8B-84081FD0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76" y="2746806"/>
            <a:ext cx="4146488" cy="223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18DB28-6440-4150-A68C-EC37FACD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46" y="2849211"/>
            <a:ext cx="2659491" cy="26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6505F4-873C-4041-BCA0-F7B7CEE1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63" y="3242553"/>
            <a:ext cx="2547725" cy="28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priceless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90CBC6-E382-4C35-BFB7-5DBA75B2E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307" y="3645178"/>
            <a:ext cx="2071407" cy="25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priceless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careless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4ECE62-7C58-4EB1-975D-442170D9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240" y="4125762"/>
            <a:ext cx="2119630" cy="25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priceless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pitiless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26D7E8-4404-47A4-B75B-16A5A26B8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521" y="4183179"/>
            <a:ext cx="2102160" cy="231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0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priceless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pitiless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breathless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6B35CA-0F5A-47CD-95B8-23C22D662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0" y="3956131"/>
            <a:ext cx="1723390" cy="26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priceless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pitiless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breathless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flightless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BAF43A-CF87-4FCB-BB55-BE680A77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681" y="2874948"/>
            <a:ext cx="2789319" cy="17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4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timeless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harmless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speechless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bottomless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priceless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careless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pitiless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breathless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flightless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weightless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FEFB582-6D2A-4A3E-B900-DEB19A8DC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994" y="2630016"/>
            <a:ext cx="2348636" cy="20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8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1F3BCA-CA13-45D8-9334-C03DF9F0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488" y="2020008"/>
            <a:ext cx="4899230" cy="36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Review Tenses.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65933"/>
              </p:ext>
            </p:extLst>
          </p:nvPr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49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49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cooked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33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cooked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will/shall cook dinner.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35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cooked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will/shall cook dinner.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am cooking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33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cooked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will/shall cook dinner.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was cooking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am cooking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24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009DF28-F771-8BE6-CD3B-053B7A584D3C}"/>
              </a:ext>
            </a:extLst>
          </p:cNvPr>
          <p:cNvGraphicFramePr>
            <a:graphicFrameLocks noGrp="1"/>
          </p:cNvGraphicFramePr>
          <p:nvPr/>
        </p:nvGraphicFramePr>
        <p:xfrm>
          <a:off x="333375" y="930111"/>
          <a:ext cx="11696700" cy="4997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2225">
                  <a:extLst>
                    <a:ext uri="{9D8B030D-6E8A-4147-A177-3AD203B41FA5}">
                      <a16:colId xmlns:a16="http://schemas.microsoft.com/office/drawing/2014/main" val="3342262922"/>
                    </a:ext>
                  </a:extLst>
                </a:gridCol>
                <a:gridCol w="3301511">
                  <a:extLst>
                    <a:ext uri="{9D8B030D-6E8A-4147-A177-3AD203B41FA5}">
                      <a16:colId xmlns:a16="http://schemas.microsoft.com/office/drawing/2014/main" val="96440135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1811450524"/>
                    </a:ext>
                  </a:extLst>
                </a:gridCol>
                <a:gridCol w="2916482">
                  <a:extLst>
                    <a:ext uri="{9D8B030D-6E8A-4147-A177-3AD203B41FA5}">
                      <a16:colId xmlns:a16="http://schemas.microsoft.com/office/drawing/2014/main" val="4151316073"/>
                    </a:ext>
                  </a:extLst>
                </a:gridCol>
              </a:tblGrid>
              <a:tr h="790058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Past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Present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Future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05975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Simple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cooked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cook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will/shall cook dinner.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460366"/>
                  </a:ext>
                </a:extLst>
              </a:tr>
              <a:tr h="2103860">
                <a:tc>
                  <a:txBody>
                    <a:bodyPr/>
                    <a:lstStyle/>
                    <a:p>
                      <a:pPr algn="ctr"/>
                      <a:endParaRPr kumimoji="1" lang="en-US" altLang="ja-JP" sz="3200" b="1" dirty="0"/>
                    </a:p>
                    <a:p>
                      <a:pPr algn="ctr"/>
                      <a:r>
                        <a:rPr kumimoji="1" lang="en-US" altLang="ja-JP" sz="3200" b="1" dirty="0"/>
                        <a:t>Continuous</a:t>
                      </a:r>
                      <a:endParaRPr kumimoji="1" lang="ja-JP" alt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was cooking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am cooking dinner.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/>
                        <a:t>I will/shall be cooking dinner.</a:t>
                      </a:r>
                      <a:endParaRPr kumimoji="1" lang="ja-JP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70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74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701842" y="1983052"/>
            <a:ext cx="8842207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Future Continuous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F74DB5-4F76-4F71-8D51-6C006B4EA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80" y="2709609"/>
            <a:ext cx="3949239" cy="27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59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5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7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 will be painting a picture.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0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 will be painting a picture.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6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 will be painting a picture.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3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B96136-5494-42F4-9AB8-517605353F43}"/>
              </a:ext>
            </a:extLst>
          </p:cNvPr>
          <p:cNvSpPr txBox="1"/>
          <p:nvPr/>
        </p:nvSpPr>
        <p:spPr>
          <a:xfrm>
            <a:off x="683941" y="223520"/>
            <a:ext cx="115080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paint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/ She / It will be painting a picture.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painting a picture.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painting a picture.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 be painting a picture.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22432E-2EB3-4A16-83F2-2AAFD3B90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71" y="3658096"/>
            <a:ext cx="1343660" cy="142523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0F5B29-8542-4DF2-B7EF-3E754EA6A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328" y="4183727"/>
            <a:ext cx="148871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6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will be competing in the hoping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dancing 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be walking 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 be composing 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digging 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joining 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5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</a:t>
            </a:r>
            <a:r>
              <a:rPr kumimoji="1" lang="en-US" altLang="ja-JP" sz="3600" b="1">
                <a:latin typeface="Cavolini" panose="03000502040302020204" pitchFamily="66" charset="0"/>
                <a:cs typeface="Cavolini" panose="03000502040302020204" pitchFamily="66" charset="0"/>
              </a:rPr>
              <a:t>the hopping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dancing 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be walking 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 be composing 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digging 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joining 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86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hoping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dancing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will be walking 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 be composing 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digging 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joining 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20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hoping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dancing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walking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will be composing 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digging 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joining 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4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04F157-F61D-491F-A559-C03794A9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64" y="2165051"/>
            <a:ext cx="3403305" cy="35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66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hoping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dancing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walking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composing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digging 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joining 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34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hoping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dancing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walking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composing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digging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shall be joining 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8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E623D-E6C0-4B12-B177-664A43B787AB}"/>
              </a:ext>
            </a:extLst>
          </p:cNvPr>
          <p:cNvSpPr txBox="1"/>
          <p:nvPr/>
        </p:nvSpPr>
        <p:spPr>
          <a:xfrm>
            <a:off x="243840" y="459224"/>
            <a:ext cx="116535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grinning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if I win.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competing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hoping race.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dancing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the summer show.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walking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long way on her trip.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composing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 song for the concert.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be digging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vegetable patch.</a:t>
            </a: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We </a:t>
            </a:r>
            <a:r>
              <a:rPr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shall be joining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other class today.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AFCBE7-ED42-4A80-A937-420A8B27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0985" y="137160"/>
            <a:ext cx="14763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002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55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8CF7AB-6686-4A4A-A22E-5E0F1A68E43B}"/>
              </a:ext>
            </a:extLst>
          </p:cNvPr>
          <p:cNvCxnSpPr/>
          <p:nvPr/>
        </p:nvCxnSpPr>
        <p:spPr>
          <a:xfrm>
            <a:off x="5872480" y="1107440"/>
            <a:ext cx="1717040" cy="2865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21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8CF7AB-6686-4A4A-A22E-5E0F1A68E43B}"/>
              </a:ext>
            </a:extLst>
          </p:cNvPr>
          <p:cNvCxnSpPr/>
          <p:nvPr/>
        </p:nvCxnSpPr>
        <p:spPr>
          <a:xfrm>
            <a:off x="5872480" y="1107440"/>
            <a:ext cx="1717040" cy="2865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5B482E-CDA5-4DB6-BDD4-F64C9EE79870}"/>
              </a:ext>
            </a:extLst>
          </p:cNvPr>
          <p:cNvCxnSpPr/>
          <p:nvPr/>
        </p:nvCxnSpPr>
        <p:spPr>
          <a:xfrm>
            <a:off x="5943600" y="2103120"/>
            <a:ext cx="1737360" cy="8229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0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8CF7AB-6686-4A4A-A22E-5E0F1A68E43B}"/>
              </a:ext>
            </a:extLst>
          </p:cNvPr>
          <p:cNvCxnSpPr/>
          <p:nvPr/>
        </p:nvCxnSpPr>
        <p:spPr>
          <a:xfrm>
            <a:off x="5872480" y="1107440"/>
            <a:ext cx="1717040" cy="2865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5B482E-CDA5-4DB6-BDD4-F64C9EE79870}"/>
              </a:ext>
            </a:extLst>
          </p:cNvPr>
          <p:cNvCxnSpPr/>
          <p:nvPr/>
        </p:nvCxnSpPr>
        <p:spPr>
          <a:xfrm>
            <a:off x="5943600" y="2103120"/>
            <a:ext cx="1737360" cy="8229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C3C460C-D066-4654-BA1A-0F37778363A4}"/>
              </a:ext>
            </a:extLst>
          </p:cNvPr>
          <p:cNvCxnSpPr/>
          <p:nvPr/>
        </p:nvCxnSpPr>
        <p:spPr>
          <a:xfrm flipV="1">
            <a:off x="5943600" y="2103120"/>
            <a:ext cx="1798320" cy="9753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212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8CF7AB-6686-4A4A-A22E-5E0F1A68E43B}"/>
              </a:ext>
            </a:extLst>
          </p:cNvPr>
          <p:cNvCxnSpPr/>
          <p:nvPr/>
        </p:nvCxnSpPr>
        <p:spPr>
          <a:xfrm>
            <a:off x="5872480" y="1107440"/>
            <a:ext cx="1717040" cy="2865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5B482E-CDA5-4DB6-BDD4-F64C9EE79870}"/>
              </a:ext>
            </a:extLst>
          </p:cNvPr>
          <p:cNvCxnSpPr/>
          <p:nvPr/>
        </p:nvCxnSpPr>
        <p:spPr>
          <a:xfrm>
            <a:off x="5943600" y="2103120"/>
            <a:ext cx="1737360" cy="8229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C3C460C-D066-4654-BA1A-0F37778363A4}"/>
              </a:ext>
            </a:extLst>
          </p:cNvPr>
          <p:cNvCxnSpPr/>
          <p:nvPr/>
        </p:nvCxnSpPr>
        <p:spPr>
          <a:xfrm flipV="1">
            <a:off x="5943600" y="2103120"/>
            <a:ext cx="1798320" cy="9753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E6A5A51-5298-4B5F-BBBB-4CE670733FD3}"/>
              </a:ext>
            </a:extLst>
          </p:cNvPr>
          <p:cNvCxnSpPr/>
          <p:nvPr/>
        </p:nvCxnSpPr>
        <p:spPr>
          <a:xfrm>
            <a:off x="5872480" y="4064000"/>
            <a:ext cx="1869440" cy="1889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102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8CF7AB-6686-4A4A-A22E-5E0F1A68E43B}"/>
              </a:ext>
            </a:extLst>
          </p:cNvPr>
          <p:cNvCxnSpPr/>
          <p:nvPr/>
        </p:nvCxnSpPr>
        <p:spPr>
          <a:xfrm>
            <a:off x="5872480" y="1107440"/>
            <a:ext cx="1717040" cy="2865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5B482E-CDA5-4DB6-BDD4-F64C9EE79870}"/>
              </a:ext>
            </a:extLst>
          </p:cNvPr>
          <p:cNvCxnSpPr/>
          <p:nvPr/>
        </p:nvCxnSpPr>
        <p:spPr>
          <a:xfrm>
            <a:off x="5943600" y="2103120"/>
            <a:ext cx="1737360" cy="8229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C3C460C-D066-4654-BA1A-0F37778363A4}"/>
              </a:ext>
            </a:extLst>
          </p:cNvPr>
          <p:cNvCxnSpPr/>
          <p:nvPr/>
        </p:nvCxnSpPr>
        <p:spPr>
          <a:xfrm flipV="1">
            <a:off x="5943600" y="2103120"/>
            <a:ext cx="1798320" cy="9753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E6A5A51-5298-4B5F-BBBB-4CE670733FD3}"/>
              </a:ext>
            </a:extLst>
          </p:cNvPr>
          <p:cNvCxnSpPr/>
          <p:nvPr/>
        </p:nvCxnSpPr>
        <p:spPr>
          <a:xfrm>
            <a:off x="5872480" y="4064000"/>
            <a:ext cx="1869440" cy="1889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DF7400E-DE5F-4B85-9BAC-94EB01F9EE45}"/>
              </a:ext>
            </a:extLst>
          </p:cNvPr>
          <p:cNvCxnSpPr/>
          <p:nvPr/>
        </p:nvCxnSpPr>
        <p:spPr>
          <a:xfrm flipV="1">
            <a:off x="5872480" y="1259840"/>
            <a:ext cx="1808480" cy="37998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12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3CA33-487A-48C7-9176-531ED205B24F}"/>
              </a:ext>
            </a:extLst>
          </p:cNvPr>
          <p:cNvSpPr txBox="1"/>
          <p:nvPr/>
        </p:nvSpPr>
        <p:spPr>
          <a:xfrm>
            <a:off x="0" y="764600"/>
            <a:ext cx="574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shall play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He plays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will be playing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We played cards.</a:t>
            </a:r>
          </a:p>
          <a:p>
            <a:pPr algn="r"/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She is playing cards.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81CED2-9BF1-438C-A50D-B69D26330785}"/>
              </a:ext>
            </a:extLst>
          </p:cNvPr>
          <p:cNvSpPr txBox="1"/>
          <p:nvPr/>
        </p:nvSpPr>
        <p:spPr>
          <a:xfrm>
            <a:off x="7802880" y="764600"/>
            <a:ext cx="43891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past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Past continuous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Future continuous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D8CF7AB-6686-4A4A-A22E-5E0F1A68E43B}"/>
              </a:ext>
            </a:extLst>
          </p:cNvPr>
          <p:cNvCxnSpPr/>
          <p:nvPr/>
        </p:nvCxnSpPr>
        <p:spPr>
          <a:xfrm>
            <a:off x="5872480" y="1107440"/>
            <a:ext cx="1717040" cy="2865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5B482E-CDA5-4DB6-BDD4-F64C9EE79870}"/>
              </a:ext>
            </a:extLst>
          </p:cNvPr>
          <p:cNvCxnSpPr/>
          <p:nvPr/>
        </p:nvCxnSpPr>
        <p:spPr>
          <a:xfrm>
            <a:off x="5943600" y="2103120"/>
            <a:ext cx="1737360" cy="82296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C3C460C-D066-4654-BA1A-0F37778363A4}"/>
              </a:ext>
            </a:extLst>
          </p:cNvPr>
          <p:cNvCxnSpPr/>
          <p:nvPr/>
        </p:nvCxnSpPr>
        <p:spPr>
          <a:xfrm flipV="1">
            <a:off x="5943600" y="2103120"/>
            <a:ext cx="1798320" cy="9753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E6A5A51-5298-4B5F-BBBB-4CE670733FD3}"/>
              </a:ext>
            </a:extLst>
          </p:cNvPr>
          <p:cNvCxnSpPr/>
          <p:nvPr/>
        </p:nvCxnSpPr>
        <p:spPr>
          <a:xfrm>
            <a:off x="5872480" y="4064000"/>
            <a:ext cx="1869440" cy="18897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DF7400E-DE5F-4B85-9BAC-94EB01F9EE45}"/>
              </a:ext>
            </a:extLst>
          </p:cNvPr>
          <p:cNvCxnSpPr/>
          <p:nvPr/>
        </p:nvCxnSpPr>
        <p:spPr>
          <a:xfrm flipV="1">
            <a:off x="5872480" y="1259840"/>
            <a:ext cx="1808480" cy="37998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9A5EF2A-B990-45CA-AA85-6214E2BBED31}"/>
              </a:ext>
            </a:extLst>
          </p:cNvPr>
          <p:cNvCxnSpPr/>
          <p:nvPr/>
        </p:nvCxnSpPr>
        <p:spPr>
          <a:xfrm flipV="1">
            <a:off x="5872480" y="4947920"/>
            <a:ext cx="1717040" cy="10058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33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00573D-7676-464E-90C9-AF1DFED7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04" y="1934156"/>
            <a:ext cx="4321016" cy="38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7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See you next time!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9D2F94-1B87-45FB-AD25-B811A767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65" y="2918357"/>
            <a:ext cx="5399493" cy="34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7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267894-F01C-4E82-B79F-DCC2C7BA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730" y="2448385"/>
            <a:ext cx="3660400" cy="32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0E4D47-186F-4286-BA64-2D8A5C03F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135" y="2364076"/>
            <a:ext cx="4349749" cy="28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useless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helpless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endless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painless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aimless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flawless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worthless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fearless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D9B58E-BCAD-43D8-AC66-641AFCE33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993" y="2409800"/>
            <a:ext cx="4486060" cy="31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2112</TotalTime>
  <Words>1544</Words>
  <Application>Microsoft Office PowerPoint</Application>
  <PresentationFormat>ワイド画面</PresentationFormat>
  <Paragraphs>583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141</cp:revision>
  <cp:lastPrinted>2021-11-11T08:30:25Z</cp:lastPrinted>
  <dcterms:created xsi:type="dcterms:W3CDTF">2021-03-28T09:30:35Z</dcterms:created>
  <dcterms:modified xsi:type="dcterms:W3CDTF">2023-02-24T08:39:13Z</dcterms:modified>
</cp:coreProperties>
</file>