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99" r:id="rId2"/>
    <p:sldId id="1874" r:id="rId3"/>
    <p:sldId id="2207" r:id="rId4"/>
    <p:sldId id="2208" r:id="rId5"/>
    <p:sldId id="2209" r:id="rId6"/>
    <p:sldId id="2218" r:id="rId7"/>
    <p:sldId id="2217" r:id="rId8"/>
    <p:sldId id="2216" r:id="rId9"/>
    <p:sldId id="2215" r:id="rId10"/>
    <p:sldId id="2214" r:id="rId11"/>
    <p:sldId id="2213" r:id="rId12"/>
    <p:sldId id="2212" r:id="rId13"/>
    <p:sldId id="2211" r:id="rId14"/>
    <p:sldId id="2210" r:id="rId15"/>
    <p:sldId id="297" r:id="rId16"/>
    <p:sldId id="1523" r:id="rId17"/>
    <p:sldId id="1521" r:id="rId18"/>
    <p:sldId id="1522" r:id="rId19"/>
    <p:sldId id="1148" r:id="rId20"/>
    <p:sldId id="785" r:id="rId21"/>
    <p:sldId id="2016" r:id="rId22"/>
    <p:sldId id="1824" r:id="rId23"/>
    <p:sldId id="1660" r:id="rId24"/>
    <p:sldId id="2195" r:id="rId25"/>
    <p:sldId id="2196" r:id="rId26"/>
    <p:sldId id="2197" r:id="rId27"/>
    <p:sldId id="2198" r:id="rId28"/>
    <p:sldId id="2199" r:id="rId29"/>
    <p:sldId id="2200" r:id="rId30"/>
    <p:sldId id="2201" r:id="rId31"/>
    <p:sldId id="2202" r:id="rId32"/>
    <p:sldId id="2203" r:id="rId33"/>
    <p:sldId id="1562" r:id="rId34"/>
    <p:sldId id="2802" r:id="rId35"/>
    <p:sldId id="2141" r:id="rId36"/>
    <p:sldId id="2204" r:id="rId37"/>
    <p:sldId id="2143" r:id="rId38"/>
    <p:sldId id="2205" r:id="rId39"/>
    <p:sldId id="2144" r:id="rId40"/>
    <p:sldId id="2206" r:id="rId41"/>
    <p:sldId id="1621" r:id="rId42"/>
  </p:sldIdLst>
  <p:sldSz cx="12192000" cy="6858000"/>
  <p:notesSz cx="6886575" cy="100171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28" autoAdjust="0"/>
    <p:restoredTop sz="94660"/>
  </p:normalViewPr>
  <p:slideViewPr>
    <p:cSldViewPr snapToGrid="0">
      <p:cViewPr varScale="1">
        <p:scale>
          <a:sx n="67" d="100"/>
          <a:sy n="67" d="100"/>
        </p:scale>
        <p:origin x="43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183" cy="502055"/>
          </a:xfrm>
          <a:prstGeom prst="rect">
            <a:avLst/>
          </a:prstGeom>
        </p:spPr>
        <p:txBody>
          <a:bodyPr vert="horz" lIns="91979" tIns="45990" rIns="91979" bIns="4599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0799" y="1"/>
            <a:ext cx="2984183" cy="502055"/>
          </a:xfrm>
          <a:prstGeom prst="rect">
            <a:avLst/>
          </a:prstGeom>
        </p:spPr>
        <p:txBody>
          <a:bodyPr vert="horz" lIns="91979" tIns="45990" rIns="91979" bIns="45990" rtlCol="0"/>
          <a:lstStyle>
            <a:lvl1pPr algn="r">
              <a:defRPr sz="1200"/>
            </a:lvl1pPr>
          </a:lstStyle>
          <a:p>
            <a:fld id="{34EEB03D-7830-4ECE-843D-AC5132EAFF73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79" tIns="45990" rIns="91979" bIns="4599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658" y="4820692"/>
            <a:ext cx="5509260" cy="3944492"/>
          </a:xfrm>
          <a:prstGeom prst="rect">
            <a:avLst/>
          </a:prstGeom>
        </p:spPr>
        <p:txBody>
          <a:bodyPr vert="horz" lIns="91979" tIns="45990" rIns="91979" bIns="4599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5070"/>
            <a:ext cx="2984183" cy="502055"/>
          </a:xfrm>
          <a:prstGeom prst="rect">
            <a:avLst/>
          </a:prstGeom>
        </p:spPr>
        <p:txBody>
          <a:bodyPr vert="horz" lIns="91979" tIns="45990" rIns="91979" bIns="4599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0799" y="9515070"/>
            <a:ext cx="2984183" cy="502055"/>
          </a:xfrm>
          <a:prstGeom prst="rect">
            <a:avLst/>
          </a:prstGeom>
        </p:spPr>
        <p:txBody>
          <a:bodyPr vert="horz" lIns="91979" tIns="45990" rIns="91979" bIns="45990" rtlCol="0" anchor="b"/>
          <a:lstStyle>
            <a:lvl1pPr algn="r">
              <a:defRPr sz="1200"/>
            </a:lvl1pPr>
          </a:lstStyle>
          <a:p>
            <a:fld id="{56805D46-CD33-4C78-91EE-D34F5DA0B5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162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96566-F08B-492F-80C4-6B750450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8C4F65-EA9A-47B8-9138-AA44A49C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3B9FF-1368-4629-BD57-ACEF3F83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D3598-00F3-4348-BEE1-DBA44C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8A051-5AF4-4FDA-8715-7770D9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86FBC-0049-4B72-930C-7E78988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798A-3EA5-4ECE-BB2A-3F30F6E7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2168E-B2D0-4008-AB4E-D566BD3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8D98D-3613-49B9-9E04-5343354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A9FB7-A1D1-48F2-A21F-6DBB2AE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7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F5A6E-20CD-4A23-8E4E-B8A7E292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5D7A3E-38F3-4034-AF7E-BDAF226A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CD758-4A80-49FD-80EE-17800011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5DA79-0FC2-4729-847D-CA413E7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E4259-99AD-4280-AB5A-ECB3BA9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5AF26-0DB5-4A7C-A631-927D723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DC00F-E2B1-4D3E-B1B4-DD607380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2AAE3-F1C5-4540-A3E8-0764E618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1073A-A3C6-4D17-B92D-D2DC3617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A3CCF-9265-4FC8-8007-D58A918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8CE0D-04A4-45F9-8EB4-E6A5B41B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BCAAF0-5402-41EA-A39B-4195F2C0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E6FE4-CA0C-412A-A22D-56DB73C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FF49C-E916-4DBB-9829-3B5A1697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FF859-D3A4-439A-A6BF-37F48B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2730-AB98-4545-A4AE-231361B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33D00-1C43-472E-BBB9-936C07A8B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9CE3E-1D68-428A-A480-427D0BA5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FCD68A-B3EA-4BCE-890B-21DD959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70B79-1F21-4BE6-9F61-020DA5B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FFF4B-EE16-45D4-8725-A8877E8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D6E64-3C63-44B4-BA59-68BCB88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C2A31-DA72-4047-B396-5DCD5F59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5D0DF-8B17-4C2B-81A4-B365079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605DA7-AC3A-4794-88B7-F9DBF6B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906FB4-0AB1-43A5-88CB-31573C6EB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18264-7DEC-4601-BFC6-96A534D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67E11F-C321-4274-A62A-E8F368E1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D0F757-31D4-45C2-A906-B0A82E49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CD7E-5747-4B63-8311-2BFE1A6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37084-EEC1-400D-AE83-9B94EB4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1D444-EC10-409F-B4E7-5677AE6A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A524B9-3125-4FB1-98C1-3801C394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BBDAF4-82DC-4623-8628-96F5299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DEC51-2628-4760-B3AA-FE66F81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1B34B-95B2-42C7-9D51-C52FB8D0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2C0E0-B764-4605-B928-DC907BC0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FD2BC-ACC6-410D-AFB1-4A97F994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256BA-A597-477A-9394-D3620D6A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74733-7FD7-4E9D-A31D-34B8C25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FBA4D-6492-401F-8420-5FE5CB4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19EA7-9EF8-4ADB-867D-984A3E6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DDBCA-8C38-4945-8906-0CD0BEA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9E66-E1E2-4CCB-9870-577FB49A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69BB6D-2822-4A56-8A1D-4D6354B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1F4C3-109A-44AB-8AB2-93F2B13C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179CB-5AE3-425A-8C43-62643C29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40FF-F1E3-4EEA-B3B8-94D0BA3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698B5D-A411-451A-A5F5-9BC5059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1F95-28C5-44FD-A3B1-CD2AE09D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E9E7C-CD1E-4969-8D3C-3CFE6750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BD5-EC56-4B53-AEDD-16ED022382AF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6775-A12B-499F-93FD-C6F2D1DD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6297C-DD49-4059-8081-000D647E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D0C3D-66DF-4B2F-8BBD-F3478275E56E}"/>
              </a:ext>
            </a:extLst>
          </p:cNvPr>
          <p:cNvSpPr txBox="1"/>
          <p:nvPr/>
        </p:nvSpPr>
        <p:spPr>
          <a:xfrm>
            <a:off x="5572125" y="3401863"/>
            <a:ext cx="6395646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Jolly Grammar 3a-33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EC0BD-2C05-4B22-B1FF-6EFB0B12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406400" y="1997075"/>
            <a:ext cx="4860925" cy="4860925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84777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D232942-761B-E4DC-8B87-1C1C87625626}"/>
              </a:ext>
            </a:extLst>
          </p:cNvPr>
          <p:cNvSpPr txBox="1"/>
          <p:nvPr/>
        </p:nvSpPr>
        <p:spPr>
          <a:xfrm>
            <a:off x="1123950" y="305068"/>
            <a:ext cx="9982200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/>
              <a:t>walk</a:t>
            </a:r>
            <a:r>
              <a:rPr kumimoji="1" lang="en-US" altLang="ja-JP" sz="4000" b="1" dirty="0">
                <a:solidFill>
                  <a:srgbClr val="FF0000"/>
                </a:solidFill>
              </a:rPr>
              <a:t>ed</a:t>
            </a:r>
          </a:p>
          <a:p>
            <a:pPr algn="ctr"/>
            <a:r>
              <a:rPr lang="en-US" altLang="ja-JP" sz="4000" b="1" dirty="0"/>
              <a:t> walk</a:t>
            </a:r>
            <a:r>
              <a:rPr lang="en-US" altLang="ja-JP" sz="4000" b="1" dirty="0">
                <a:solidFill>
                  <a:srgbClr val="FF0000"/>
                </a:solidFill>
              </a:rPr>
              <a:t>ing</a:t>
            </a:r>
          </a:p>
          <a:p>
            <a:pPr algn="ctr"/>
            <a:r>
              <a:rPr lang="en-US" altLang="ja-JP" sz="4000" b="1" dirty="0"/>
              <a:t>l</a:t>
            </a:r>
            <a:r>
              <a:rPr kumimoji="1" lang="en-US" altLang="ja-JP" sz="4000" b="1" dirty="0"/>
              <a:t>ook</a:t>
            </a:r>
            <a:r>
              <a:rPr kumimoji="1" lang="en-US" altLang="ja-JP" sz="4000" b="1" dirty="0">
                <a:solidFill>
                  <a:srgbClr val="FF0000"/>
                </a:solidFill>
              </a:rPr>
              <a:t>ed</a:t>
            </a:r>
          </a:p>
          <a:p>
            <a:pPr algn="ctr"/>
            <a:r>
              <a:rPr lang="en-US" altLang="ja-JP" sz="4000" b="1" dirty="0"/>
              <a:t>hop</a:t>
            </a:r>
            <a:r>
              <a:rPr lang="en-US" altLang="ja-JP" sz="4000" b="1" dirty="0">
                <a:solidFill>
                  <a:srgbClr val="FF0000"/>
                </a:solidFill>
              </a:rPr>
              <a:t>ping</a:t>
            </a:r>
          </a:p>
          <a:p>
            <a:pPr algn="ctr"/>
            <a:endParaRPr lang="en-US" altLang="ja-JP" sz="4000" b="1" dirty="0">
              <a:solidFill>
                <a:srgbClr val="FF0000"/>
              </a:solidFill>
            </a:endParaRPr>
          </a:p>
          <a:p>
            <a:pPr algn="ctr"/>
            <a:r>
              <a:rPr lang="en-US" altLang="ja-JP" sz="4800" b="1" dirty="0"/>
              <a:t>use</a:t>
            </a:r>
            <a:endParaRPr lang="en-US" altLang="ja-JP" sz="4800" b="1" dirty="0">
              <a:solidFill>
                <a:srgbClr val="FF0000"/>
              </a:solidFill>
            </a:endParaRPr>
          </a:p>
          <a:p>
            <a:pPr algn="ctr"/>
            <a:r>
              <a:rPr lang="en-US" altLang="ja-JP" sz="4800" b="1" dirty="0"/>
              <a:t>pain</a:t>
            </a:r>
            <a:endParaRPr lang="en-US" altLang="ja-JP" sz="4800" b="1" dirty="0">
              <a:solidFill>
                <a:srgbClr val="FF0000"/>
              </a:solidFill>
            </a:endParaRPr>
          </a:p>
          <a:p>
            <a:pPr algn="ctr"/>
            <a:r>
              <a:rPr lang="en-US" altLang="ja-JP" sz="4800" b="1" dirty="0"/>
              <a:t>fear</a:t>
            </a:r>
            <a:endParaRPr lang="en-US" altLang="ja-JP" sz="4800" b="1" dirty="0">
              <a:solidFill>
                <a:srgbClr val="FF0000"/>
              </a:solidFill>
            </a:endParaRPr>
          </a:p>
          <a:p>
            <a:pPr algn="ctr"/>
            <a:r>
              <a:rPr lang="en-US" altLang="ja-JP" sz="4800" b="1" dirty="0"/>
              <a:t>price</a:t>
            </a:r>
            <a:endParaRPr lang="en-US" altLang="ja-JP" sz="4800" b="1" dirty="0">
              <a:solidFill>
                <a:srgbClr val="FF0000"/>
              </a:solidFill>
            </a:endParaRPr>
          </a:p>
          <a:p>
            <a:pPr algn="ctr"/>
            <a:endParaRPr lang="en-US" altLang="ja-JP" sz="4000" b="1" dirty="0">
              <a:solidFill>
                <a:srgbClr val="FF0000"/>
              </a:solidFill>
            </a:endParaRPr>
          </a:p>
          <a:p>
            <a:pPr algn="ctr"/>
            <a:endParaRPr kumimoji="1" lang="en-US" altLang="ja-JP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015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D232942-761B-E4DC-8B87-1C1C87625626}"/>
              </a:ext>
            </a:extLst>
          </p:cNvPr>
          <p:cNvSpPr txBox="1"/>
          <p:nvPr/>
        </p:nvSpPr>
        <p:spPr>
          <a:xfrm>
            <a:off x="1123950" y="305068"/>
            <a:ext cx="9982200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/>
              <a:t>walk</a:t>
            </a:r>
            <a:r>
              <a:rPr kumimoji="1" lang="en-US" altLang="ja-JP" sz="4000" b="1" dirty="0">
                <a:solidFill>
                  <a:srgbClr val="FF0000"/>
                </a:solidFill>
              </a:rPr>
              <a:t>ed</a:t>
            </a:r>
          </a:p>
          <a:p>
            <a:pPr algn="ctr"/>
            <a:r>
              <a:rPr lang="en-US" altLang="ja-JP" sz="4000" b="1" dirty="0"/>
              <a:t> walk</a:t>
            </a:r>
            <a:r>
              <a:rPr lang="en-US" altLang="ja-JP" sz="4000" b="1" dirty="0">
                <a:solidFill>
                  <a:srgbClr val="FF0000"/>
                </a:solidFill>
              </a:rPr>
              <a:t>ing</a:t>
            </a:r>
          </a:p>
          <a:p>
            <a:pPr algn="ctr"/>
            <a:r>
              <a:rPr lang="en-US" altLang="ja-JP" sz="4000" b="1" dirty="0"/>
              <a:t>l</a:t>
            </a:r>
            <a:r>
              <a:rPr kumimoji="1" lang="en-US" altLang="ja-JP" sz="4000" b="1" dirty="0"/>
              <a:t>ook</a:t>
            </a:r>
            <a:r>
              <a:rPr kumimoji="1" lang="en-US" altLang="ja-JP" sz="4000" b="1" dirty="0">
                <a:solidFill>
                  <a:srgbClr val="FF0000"/>
                </a:solidFill>
              </a:rPr>
              <a:t>ed</a:t>
            </a:r>
          </a:p>
          <a:p>
            <a:pPr algn="ctr"/>
            <a:r>
              <a:rPr lang="en-US" altLang="ja-JP" sz="4000" b="1" dirty="0"/>
              <a:t>hop</a:t>
            </a:r>
            <a:r>
              <a:rPr lang="en-US" altLang="ja-JP" sz="4000" b="1" dirty="0">
                <a:solidFill>
                  <a:srgbClr val="FF0000"/>
                </a:solidFill>
              </a:rPr>
              <a:t>ping</a:t>
            </a:r>
          </a:p>
          <a:p>
            <a:pPr algn="ctr"/>
            <a:endParaRPr lang="en-US" altLang="ja-JP" sz="4000" b="1" dirty="0">
              <a:solidFill>
                <a:srgbClr val="FF0000"/>
              </a:solidFill>
            </a:endParaRPr>
          </a:p>
          <a:p>
            <a:pPr algn="ctr"/>
            <a:r>
              <a:rPr lang="en-US" altLang="ja-JP" sz="4800" b="1" dirty="0"/>
              <a:t>use</a:t>
            </a:r>
            <a:r>
              <a:rPr lang="en-US" altLang="ja-JP" sz="4800" b="1" dirty="0">
                <a:solidFill>
                  <a:srgbClr val="FF0000"/>
                </a:solidFill>
              </a:rPr>
              <a:t>less</a:t>
            </a:r>
          </a:p>
          <a:p>
            <a:pPr algn="ctr"/>
            <a:r>
              <a:rPr lang="en-US" altLang="ja-JP" sz="4800" b="1" dirty="0"/>
              <a:t>pain</a:t>
            </a:r>
            <a:endParaRPr lang="en-US" altLang="ja-JP" sz="4800" b="1" dirty="0">
              <a:solidFill>
                <a:srgbClr val="FF0000"/>
              </a:solidFill>
            </a:endParaRPr>
          </a:p>
          <a:p>
            <a:pPr algn="ctr"/>
            <a:r>
              <a:rPr lang="en-US" altLang="ja-JP" sz="4800" b="1" dirty="0"/>
              <a:t>fear</a:t>
            </a:r>
            <a:endParaRPr lang="en-US" altLang="ja-JP" sz="4800" b="1" dirty="0">
              <a:solidFill>
                <a:srgbClr val="FF0000"/>
              </a:solidFill>
            </a:endParaRPr>
          </a:p>
          <a:p>
            <a:pPr algn="ctr"/>
            <a:r>
              <a:rPr lang="en-US" altLang="ja-JP" sz="4800" b="1" dirty="0"/>
              <a:t>price</a:t>
            </a:r>
            <a:endParaRPr lang="en-US" altLang="ja-JP" sz="4800" b="1" dirty="0">
              <a:solidFill>
                <a:srgbClr val="FF0000"/>
              </a:solidFill>
            </a:endParaRPr>
          </a:p>
          <a:p>
            <a:pPr algn="ctr"/>
            <a:endParaRPr lang="en-US" altLang="ja-JP" sz="4000" b="1" dirty="0">
              <a:solidFill>
                <a:srgbClr val="FF0000"/>
              </a:solidFill>
            </a:endParaRPr>
          </a:p>
          <a:p>
            <a:pPr algn="ctr"/>
            <a:endParaRPr kumimoji="1" lang="en-US" altLang="ja-JP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858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D232942-761B-E4DC-8B87-1C1C87625626}"/>
              </a:ext>
            </a:extLst>
          </p:cNvPr>
          <p:cNvSpPr txBox="1"/>
          <p:nvPr/>
        </p:nvSpPr>
        <p:spPr>
          <a:xfrm>
            <a:off x="1123950" y="305068"/>
            <a:ext cx="9982200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/>
              <a:t>walk</a:t>
            </a:r>
            <a:r>
              <a:rPr kumimoji="1" lang="en-US" altLang="ja-JP" sz="4000" b="1" dirty="0">
                <a:solidFill>
                  <a:srgbClr val="FF0000"/>
                </a:solidFill>
              </a:rPr>
              <a:t>ed</a:t>
            </a:r>
          </a:p>
          <a:p>
            <a:pPr algn="ctr"/>
            <a:r>
              <a:rPr lang="en-US" altLang="ja-JP" sz="4000" b="1" dirty="0"/>
              <a:t> walk</a:t>
            </a:r>
            <a:r>
              <a:rPr lang="en-US" altLang="ja-JP" sz="4000" b="1" dirty="0">
                <a:solidFill>
                  <a:srgbClr val="FF0000"/>
                </a:solidFill>
              </a:rPr>
              <a:t>ing</a:t>
            </a:r>
          </a:p>
          <a:p>
            <a:pPr algn="ctr"/>
            <a:r>
              <a:rPr lang="en-US" altLang="ja-JP" sz="4000" b="1" dirty="0"/>
              <a:t>l</a:t>
            </a:r>
            <a:r>
              <a:rPr kumimoji="1" lang="en-US" altLang="ja-JP" sz="4000" b="1" dirty="0"/>
              <a:t>ook</a:t>
            </a:r>
            <a:r>
              <a:rPr kumimoji="1" lang="en-US" altLang="ja-JP" sz="4000" b="1" dirty="0">
                <a:solidFill>
                  <a:srgbClr val="FF0000"/>
                </a:solidFill>
              </a:rPr>
              <a:t>ed</a:t>
            </a:r>
          </a:p>
          <a:p>
            <a:pPr algn="ctr"/>
            <a:r>
              <a:rPr lang="en-US" altLang="ja-JP" sz="4000" b="1" dirty="0"/>
              <a:t>hop</a:t>
            </a:r>
            <a:r>
              <a:rPr lang="en-US" altLang="ja-JP" sz="4000" b="1" dirty="0">
                <a:solidFill>
                  <a:srgbClr val="FF0000"/>
                </a:solidFill>
              </a:rPr>
              <a:t>ping</a:t>
            </a:r>
          </a:p>
          <a:p>
            <a:pPr algn="ctr"/>
            <a:endParaRPr lang="en-US" altLang="ja-JP" sz="4000" b="1" dirty="0">
              <a:solidFill>
                <a:srgbClr val="FF0000"/>
              </a:solidFill>
            </a:endParaRPr>
          </a:p>
          <a:p>
            <a:pPr algn="ctr"/>
            <a:r>
              <a:rPr lang="en-US" altLang="ja-JP" sz="4800" b="1" dirty="0"/>
              <a:t>use</a:t>
            </a:r>
            <a:r>
              <a:rPr lang="en-US" altLang="ja-JP" sz="4800" b="1" dirty="0">
                <a:solidFill>
                  <a:srgbClr val="FF0000"/>
                </a:solidFill>
              </a:rPr>
              <a:t>less</a:t>
            </a:r>
          </a:p>
          <a:p>
            <a:pPr algn="ctr"/>
            <a:r>
              <a:rPr lang="en-US" altLang="ja-JP" sz="4800" b="1" dirty="0"/>
              <a:t>pain</a:t>
            </a:r>
            <a:r>
              <a:rPr lang="en-US" altLang="ja-JP" sz="4800" b="1" dirty="0">
                <a:solidFill>
                  <a:srgbClr val="FF0000"/>
                </a:solidFill>
              </a:rPr>
              <a:t>less</a:t>
            </a:r>
          </a:p>
          <a:p>
            <a:pPr algn="ctr"/>
            <a:r>
              <a:rPr lang="en-US" altLang="ja-JP" sz="4800" b="1" dirty="0"/>
              <a:t>fear</a:t>
            </a:r>
            <a:endParaRPr lang="en-US" altLang="ja-JP" sz="4800" b="1" dirty="0">
              <a:solidFill>
                <a:srgbClr val="FF0000"/>
              </a:solidFill>
            </a:endParaRPr>
          </a:p>
          <a:p>
            <a:pPr algn="ctr"/>
            <a:r>
              <a:rPr lang="en-US" altLang="ja-JP" sz="4800" b="1" dirty="0"/>
              <a:t>price</a:t>
            </a:r>
            <a:endParaRPr lang="en-US" altLang="ja-JP" sz="4800" b="1" dirty="0">
              <a:solidFill>
                <a:srgbClr val="FF0000"/>
              </a:solidFill>
            </a:endParaRPr>
          </a:p>
          <a:p>
            <a:pPr algn="ctr"/>
            <a:endParaRPr lang="en-US" altLang="ja-JP" sz="4000" b="1" dirty="0">
              <a:solidFill>
                <a:srgbClr val="FF0000"/>
              </a:solidFill>
            </a:endParaRPr>
          </a:p>
          <a:p>
            <a:pPr algn="ctr"/>
            <a:endParaRPr kumimoji="1" lang="en-US" altLang="ja-JP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939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D232942-761B-E4DC-8B87-1C1C87625626}"/>
              </a:ext>
            </a:extLst>
          </p:cNvPr>
          <p:cNvSpPr txBox="1"/>
          <p:nvPr/>
        </p:nvSpPr>
        <p:spPr>
          <a:xfrm>
            <a:off x="1123950" y="305068"/>
            <a:ext cx="9982200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/>
              <a:t>walk</a:t>
            </a:r>
            <a:r>
              <a:rPr kumimoji="1" lang="en-US" altLang="ja-JP" sz="4000" b="1" dirty="0">
                <a:solidFill>
                  <a:srgbClr val="FF0000"/>
                </a:solidFill>
              </a:rPr>
              <a:t>ed</a:t>
            </a:r>
          </a:p>
          <a:p>
            <a:pPr algn="ctr"/>
            <a:r>
              <a:rPr lang="en-US" altLang="ja-JP" sz="4000" b="1" dirty="0"/>
              <a:t> walk</a:t>
            </a:r>
            <a:r>
              <a:rPr lang="en-US" altLang="ja-JP" sz="4000" b="1" dirty="0">
                <a:solidFill>
                  <a:srgbClr val="FF0000"/>
                </a:solidFill>
              </a:rPr>
              <a:t>ing</a:t>
            </a:r>
          </a:p>
          <a:p>
            <a:pPr algn="ctr"/>
            <a:r>
              <a:rPr lang="en-US" altLang="ja-JP" sz="4000" b="1" dirty="0"/>
              <a:t>l</a:t>
            </a:r>
            <a:r>
              <a:rPr kumimoji="1" lang="en-US" altLang="ja-JP" sz="4000" b="1" dirty="0"/>
              <a:t>ook</a:t>
            </a:r>
            <a:r>
              <a:rPr kumimoji="1" lang="en-US" altLang="ja-JP" sz="4000" b="1" dirty="0">
                <a:solidFill>
                  <a:srgbClr val="FF0000"/>
                </a:solidFill>
              </a:rPr>
              <a:t>ed</a:t>
            </a:r>
          </a:p>
          <a:p>
            <a:pPr algn="ctr"/>
            <a:r>
              <a:rPr lang="en-US" altLang="ja-JP" sz="4000" b="1" dirty="0"/>
              <a:t>hop</a:t>
            </a:r>
            <a:r>
              <a:rPr lang="en-US" altLang="ja-JP" sz="4000" b="1" dirty="0">
                <a:solidFill>
                  <a:srgbClr val="FF0000"/>
                </a:solidFill>
              </a:rPr>
              <a:t>ping</a:t>
            </a:r>
          </a:p>
          <a:p>
            <a:pPr algn="ctr"/>
            <a:endParaRPr lang="en-US" altLang="ja-JP" sz="4000" b="1" dirty="0">
              <a:solidFill>
                <a:srgbClr val="FF0000"/>
              </a:solidFill>
            </a:endParaRPr>
          </a:p>
          <a:p>
            <a:pPr algn="ctr"/>
            <a:r>
              <a:rPr lang="en-US" altLang="ja-JP" sz="4800" b="1" dirty="0"/>
              <a:t>use</a:t>
            </a:r>
            <a:r>
              <a:rPr lang="en-US" altLang="ja-JP" sz="4800" b="1" dirty="0">
                <a:solidFill>
                  <a:srgbClr val="FF0000"/>
                </a:solidFill>
              </a:rPr>
              <a:t>less</a:t>
            </a:r>
          </a:p>
          <a:p>
            <a:pPr algn="ctr"/>
            <a:r>
              <a:rPr lang="en-US" altLang="ja-JP" sz="4800" b="1" dirty="0"/>
              <a:t>pain</a:t>
            </a:r>
            <a:r>
              <a:rPr lang="en-US" altLang="ja-JP" sz="4800" b="1" dirty="0">
                <a:solidFill>
                  <a:srgbClr val="FF0000"/>
                </a:solidFill>
              </a:rPr>
              <a:t>less</a:t>
            </a:r>
          </a:p>
          <a:p>
            <a:pPr algn="ctr"/>
            <a:r>
              <a:rPr lang="en-US" altLang="ja-JP" sz="4800" b="1" dirty="0"/>
              <a:t>fear</a:t>
            </a:r>
            <a:r>
              <a:rPr lang="en-US" altLang="ja-JP" sz="4800" b="1" dirty="0">
                <a:solidFill>
                  <a:srgbClr val="FF0000"/>
                </a:solidFill>
              </a:rPr>
              <a:t>less</a:t>
            </a:r>
          </a:p>
          <a:p>
            <a:pPr algn="ctr"/>
            <a:r>
              <a:rPr lang="en-US" altLang="ja-JP" sz="4800" b="1" dirty="0"/>
              <a:t>price</a:t>
            </a:r>
            <a:endParaRPr lang="en-US" altLang="ja-JP" sz="4800" b="1" dirty="0">
              <a:solidFill>
                <a:srgbClr val="FF0000"/>
              </a:solidFill>
            </a:endParaRPr>
          </a:p>
          <a:p>
            <a:pPr algn="ctr"/>
            <a:endParaRPr lang="en-US" altLang="ja-JP" sz="4000" b="1" dirty="0">
              <a:solidFill>
                <a:srgbClr val="FF0000"/>
              </a:solidFill>
            </a:endParaRPr>
          </a:p>
          <a:p>
            <a:pPr algn="ctr"/>
            <a:endParaRPr kumimoji="1" lang="en-US" altLang="ja-JP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155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D232942-761B-E4DC-8B87-1C1C87625626}"/>
              </a:ext>
            </a:extLst>
          </p:cNvPr>
          <p:cNvSpPr txBox="1"/>
          <p:nvPr/>
        </p:nvSpPr>
        <p:spPr>
          <a:xfrm>
            <a:off x="1123950" y="305068"/>
            <a:ext cx="9982200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/>
              <a:t>walk</a:t>
            </a:r>
            <a:r>
              <a:rPr kumimoji="1" lang="en-US" altLang="ja-JP" sz="4000" b="1" dirty="0">
                <a:solidFill>
                  <a:srgbClr val="FF0000"/>
                </a:solidFill>
              </a:rPr>
              <a:t>ed</a:t>
            </a:r>
          </a:p>
          <a:p>
            <a:pPr algn="ctr"/>
            <a:r>
              <a:rPr lang="en-US" altLang="ja-JP" sz="4000" b="1" dirty="0"/>
              <a:t> walk</a:t>
            </a:r>
            <a:r>
              <a:rPr lang="en-US" altLang="ja-JP" sz="4000" b="1" dirty="0">
                <a:solidFill>
                  <a:srgbClr val="FF0000"/>
                </a:solidFill>
              </a:rPr>
              <a:t>ing</a:t>
            </a:r>
          </a:p>
          <a:p>
            <a:pPr algn="ctr"/>
            <a:r>
              <a:rPr lang="en-US" altLang="ja-JP" sz="4000" b="1" dirty="0"/>
              <a:t>l</a:t>
            </a:r>
            <a:r>
              <a:rPr kumimoji="1" lang="en-US" altLang="ja-JP" sz="4000" b="1" dirty="0"/>
              <a:t>ook</a:t>
            </a:r>
            <a:r>
              <a:rPr kumimoji="1" lang="en-US" altLang="ja-JP" sz="4000" b="1" dirty="0">
                <a:solidFill>
                  <a:srgbClr val="FF0000"/>
                </a:solidFill>
              </a:rPr>
              <a:t>ed</a:t>
            </a:r>
          </a:p>
          <a:p>
            <a:pPr algn="ctr"/>
            <a:r>
              <a:rPr lang="en-US" altLang="ja-JP" sz="4000" b="1" dirty="0"/>
              <a:t>hop</a:t>
            </a:r>
            <a:r>
              <a:rPr lang="en-US" altLang="ja-JP" sz="4000" b="1" dirty="0">
                <a:solidFill>
                  <a:srgbClr val="FF0000"/>
                </a:solidFill>
              </a:rPr>
              <a:t>ping</a:t>
            </a:r>
          </a:p>
          <a:p>
            <a:pPr algn="ctr"/>
            <a:endParaRPr lang="en-US" altLang="ja-JP" sz="4000" b="1" dirty="0">
              <a:solidFill>
                <a:srgbClr val="FF0000"/>
              </a:solidFill>
            </a:endParaRPr>
          </a:p>
          <a:p>
            <a:pPr algn="ctr"/>
            <a:r>
              <a:rPr lang="en-US" altLang="ja-JP" sz="4800" b="1" dirty="0"/>
              <a:t>use</a:t>
            </a:r>
            <a:r>
              <a:rPr lang="en-US" altLang="ja-JP" sz="4800" b="1" dirty="0">
                <a:solidFill>
                  <a:srgbClr val="FF0000"/>
                </a:solidFill>
              </a:rPr>
              <a:t>less</a:t>
            </a:r>
          </a:p>
          <a:p>
            <a:pPr algn="ctr"/>
            <a:r>
              <a:rPr lang="en-US" altLang="ja-JP" sz="4800" b="1" dirty="0"/>
              <a:t>pain</a:t>
            </a:r>
            <a:r>
              <a:rPr lang="en-US" altLang="ja-JP" sz="4800" b="1" dirty="0">
                <a:solidFill>
                  <a:srgbClr val="FF0000"/>
                </a:solidFill>
              </a:rPr>
              <a:t>less</a:t>
            </a:r>
          </a:p>
          <a:p>
            <a:pPr algn="ctr"/>
            <a:r>
              <a:rPr lang="en-US" altLang="ja-JP" sz="4800" b="1" dirty="0"/>
              <a:t>fear</a:t>
            </a:r>
            <a:r>
              <a:rPr lang="en-US" altLang="ja-JP" sz="4800" b="1" dirty="0">
                <a:solidFill>
                  <a:srgbClr val="FF0000"/>
                </a:solidFill>
              </a:rPr>
              <a:t>less</a:t>
            </a:r>
          </a:p>
          <a:p>
            <a:pPr algn="ctr"/>
            <a:r>
              <a:rPr lang="en-US" altLang="ja-JP" sz="4800" b="1" dirty="0"/>
              <a:t>price</a:t>
            </a:r>
            <a:r>
              <a:rPr lang="en-US" altLang="ja-JP" sz="4800" b="1" dirty="0">
                <a:solidFill>
                  <a:srgbClr val="FF0000"/>
                </a:solidFill>
              </a:rPr>
              <a:t>less</a:t>
            </a:r>
          </a:p>
          <a:p>
            <a:pPr algn="ctr"/>
            <a:endParaRPr lang="en-US" altLang="ja-JP" sz="4000" b="1" dirty="0">
              <a:solidFill>
                <a:srgbClr val="FF0000"/>
              </a:solidFill>
            </a:endParaRPr>
          </a:p>
          <a:p>
            <a:pPr algn="ctr"/>
            <a:endParaRPr kumimoji="1" lang="en-US" altLang="ja-JP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63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862300" y="1255639"/>
            <a:ext cx="632968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Spelling List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Spelling 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&lt;-less&gt; Suffix</a:t>
            </a:r>
            <a:endParaRPr kumimoji="1" lang="en-US" altLang="ja-JP" sz="4800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105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40054" y="2497763"/>
            <a:ext cx="1127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use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less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help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less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end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less</a:t>
            </a:r>
            <a:endParaRPr kumimoji="1" lang="ja-JP" altLang="en-US" sz="5400" b="1" u="heavy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53034" y="5801268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pain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less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aim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less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flaw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less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E9789F80-0911-42FC-8411-FDD1BA193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795" y="117588"/>
            <a:ext cx="3409852" cy="2513116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2EBB66BB-BD6E-4FBA-88FC-5600A3741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388" y="209022"/>
            <a:ext cx="3409852" cy="2388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4FD7BF77-A888-4AEA-A8F2-CDC8CE6CD3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0937" y="209022"/>
            <a:ext cx="2286000" cy="2360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E53D7549-78E2-46CE-9DE3-F5A9E1A7B8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338" y="3590000"/>
            <a:ext cx="2590445" cy="2324357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63E991B1-9D7B-48AA-870D-C1131CDDDA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5448" y="3912225"/>
            <a:ext cx="3092860" cy="1981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45623E62-7DEE-491A-BE91-D59AD23512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58212" y="3421093"/>
            <a:ext cx="2877465" cy="2555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1553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0" y="2383197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worth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less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fear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less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time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less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741745"/>
            <a:ext cx="12029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harm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less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speech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less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bottom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less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CEDC14B1-A90D-4776-B0DD-F9E68A5FA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70" y="117230"/>
            <a:ext cx="3665982" cy="2432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1C858F8F-C5E4-41B3-8C12-C886F0D51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936" y="117230"/>
            <a:ext cx="3239064" cy="2290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C05C2B31-0A9C-412B-888C-927403FB2F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5592" y="626747"/>
            <a:ext cx="3343838" cy="1809893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16C322E2-21D4-4F84-AD28-A18F02A533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56" y="3636585"/>
            <a:ext cx="4056057" cy="2190271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1BB07791-7B05-41C9-B0CE-3CF7988440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6300" y="3687482"/>
            <a:ext cx="2313304" cy="2313304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55568E31-8CB0-4260-AE87-4EF953EE7A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0932" y="3362755"/>
            <a:ext cx="2313304" cy="259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25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81280" y="2656672"/>
            <a:ext cx="1211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price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less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care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less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piti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less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93467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breath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less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flight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less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weight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less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56A19095-F9B6-4A12-A9AF-DE09F9BE9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546" y="157697"/>
            <a:ext cx="2184418" cy="2679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D1177B90-1F78-4D0C-A8EA-5DCE8EF26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5039" y="157697"/>
            <a:ext cx="2184418" cy="2595089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2B3DDCE5-FCB4-486A-BB0E-75EE0BC24F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8347" y="253813"/>
            <a:ext cx="2184417" cy="2402859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EA854631-DE33-4CC3-90D6-B660E3C47E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946" y="3514734"/>
            <a:ext cx="1605120" cy="2495919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0651B029-BB21-4E42-AD44-7AD62DF46D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9574" y="3726669"/>
            <a:ext cx="3752851" cy="2343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99210296-3C4C-4D1E-9E38-3398627EA4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19923" y="3649071"/>
            <a:ext cx="2640131" cy="228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44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2857695-8DE9-4515-B90F-DAE3E6EA5457}"/>
              </a:ext>
            </a:extLst>
          </p:cNvPr>
          <p:cNvSpPr txBox="1"/>
          <p:nvPr/>
        </p:nvSpPr>
        <p:spPr>
          <a:xfrm>
            <a:off x="141691" y="181159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791401B-5B64-4508-93EA-5C40C6E6AA31}"/>
              </a:ext>
            </a:extLst>
          </p:cNvPr>
          <p:cNvSpPr txBox="1"/>
          <p:nvPr/>
        </p:nvSpPr>
        <p:spPr>
          <a:xfrm>
            <a:off x="6004586" y="180649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6E1A99B-09AF-40D6-9E2E-41F31CD6892D}"/>
              </a:ext>
            </a:extLst>
          </p:cNvPr>
          <p:cNvSpPr txBox="1"/>
          <p:nvPr/>
        </p:nvSpPr>
        <p:spPr>
          <a:xfrm>
            <a:off x="4016518" y="1808511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B438FBD-5520-436B-9A6F-1A24CC37C8AC}"/>
              </a:ext>
            </a:extLst>
          </p:cNvPr>
          <p:cNvSpPr txBox="1"/>
          <p:nvPr/>
        </p:nvSpPr>
        <p:spPr>
          <a:xfrm>
            <a:off x="2084838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E75ACC1-4DC7-49F9-9D0D-A6C386EC37AA}"/>
              </a:ext>
            </a:extLst>
          </p:cNvPr>
          <p:cNvSpPr txBox="1"/>
          <p:nvPr/>
        </p:nvSpPr>
        <p:spPr>
          <a:xfrm>
            <a:off x="7992654" y="182833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DD8ACD-57C5-4908-9009-E67D8EBF0DF0}"/>
              </a:ext>
            </a:extLst>
          </p:cNvPr>
          <p:cNvSpPr txBox="1"/>
          <p:nvPr/>
        </p:nvSpPr>
        <p:spPr>
          <a:xfrm>
            <a:off x="10028284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9BBF882-0E9D-4BAB-AE04-AEA438EEC822}"/>
              </a:ext>
            </a:extLst>
          </p:cNvPr>
          <p:cNvSpPr txBox="1"/>
          <p:nvPr/>
        </p:nvSpPr>
        <p:spPr>
          <a:xfrm>
            <a:off x="4061941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74E4919-6BE2-4D12-BFD7-A91EE524073F}"/>
              </a:ext>
            </a:extLst>
          </p:cNvPr>
          <p:cNvSpPr txBox="1"/>
          <p:nvPr/>
        </p:nvSpPr>
        <p:spPr>
          <a:xfrm>
            <a:off x="6005618" y="4155208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9FFEFCA-C941-4548-9E3F-4E6C6B8ECCF3}"/>
              </a:ext>
            </a:extLst>
          </p:cNvPr>
          <p:cNvSpPr txBox="1"/>
          <p:nvPr/>
        </p:nvSpPr>
        <p:spPr>
          <a:xfrm>
            <a:off x="2097133" y="418214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C56EDAE-AD59-4653-9C81-A6248644F8AF}"/>
              </a:ext>
            </a:extLst>
          </p:cNvPr>
          <p:cNvSpPr txBox="1"/>
          <p:nvPr/>
        </p:nvSpPr>
        <p:spPr>
          <a:xfrm>
            <a:off x="141691" y="420251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7C27008-6309-4FEC-B420-6860BD6E4798}"/>
              </a:ext>
            </a:extLst>
          </p:cNvPr>
          <p:cNvSpPr txBox="1"/>
          <p:nvPr/>
        </p:nvSpPr>
        <p:spPr>
          <a:xfrm>
            <a:off x="7966314" y="414114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656473C-844E-455B-8FD3-178148FD410C}"/>
              </a:ext>
            </a:extLst>
          </p:cNvPr>
          <p:cNvSpPr txBox="1"/>
          <p:nvPr/>
        </p:nvSpPr>
        <p:spPr>
          <a:xfrm>
            <a:off x="10029196" y="413111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93FCBEF-D9BF-496C-B34A-2AC8F5726990}"/>
              </a:ext>
            </a:extLst>
          </p:cNvPr>
          <p:cNvSpPr txBox="1"/>
          <p:nvPr/>
        </p:nvSpPr>
        <p:spPr>
          <a:xfrm>
            <a:off x="4158823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9825F9E-D6C7-4567-A573-97BCC99B6DAA}"/>
              </a:ext>
            </a:extLst>
          </p:cNvPr>
          <p:cNvSpPr txBox="1"/>
          <p:nvPr/>
        </p:nvSpPr>
        <p:spPr>
          <a:xfrm>
            <a:off x="6131107" y="633076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7ED3119-0F6E-4B8D-8E36-8E965CAB96EF}"/>
              </a:ext>
            </a:extLst>
          </p:cNvPr>
          <p:cNvSpPr txBox="1"/>
          <p:nvPr/>
        </p:nvSpPr>
        <p:spPr>
          <a:xfrm>
            <a:off x="8213783" y="6330766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8C56676-C5CA-4340-8AAF-6198FFD514F0}"/>
              </a:ext>
            </a:extLst>
          </p:cNvPr>
          <p:cNvSpPr txBox="1"/>
          <p:nvPr/>
        </p:nvSpPr>
        <p:spPr>
          <a:xfrm>
            <a:off x="10186067" y="631388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47D691A-80B5-4F80-8328-70326CE7511E}"/>
              </a:ext>
            </a:extLst>
          </p:cNvPr>
          <p:cNvSpPr txBox="1"/>
          <p:nvPr/>
        </p:nvSpPr>
        <p:spPr>
          <a:xfrm>
            <a:off x="2155440" y="635357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67670AC-E5D5-4BDA-9E0B-2E184B8B4997}"/>
              </a:ext>
            </a:extLst>
          </p:cNvPr>
          <p:cNvSpPr txBox="1"/>
          <p:nvPr/>
        </p:nvSpPr>
        <p:spPr>
          <a:xfrm>
            <a:off x="141691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A982119-DD0D-4B87-9AB0-F6186E5E3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414" y="4687331"/>
            <a:ext cx="1261129" cy="154646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BACDA07E-2132-4A26-9EC7-D4E2367E9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4490" y="4515465"/>
            <a:ext cx="1545782" cy="1839394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85C7943F-A01D-476B-8D60-E66B3AF05F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294" y="4675775"/>
            <a:ext cx="1298991" cy="1429616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59A6F273-730C-4834-B068-5D984DECD1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6779" y="4499666"/>
            <a:ext cx="994261" cy="1546208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B4EB3F45-D075-4B34-86D8-DCE72DD7B6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9248" y="4848371"/>
            <a:ext cx="1877730" cy="1173581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C7613B55-A27C-459A-A384-0C7AAB4C37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4362" y="4661660"/>
            <a:ext cx="1665305" cy="1442239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EEBDD8BD-DD4F-4075-BD35-AF8E257FE9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1684" y="2415624"/>
            <a:ext cx="1957983" cy="1299892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BD2BFC01-FF5F-4E6D-BDBA-FBB58FC378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6284" y="2485681"/>
            <a:ext cx="1715921" cy="1212756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B3B94EB4-24E0-494F-8598-A840B98BE7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76779" y="2668152"/>
            <a:ext cx="1403854" cy="760848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DFF33804-A62D-46F9-93CB-58C2908A2AD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6000" y="2702792"/>
            <a:ext cx="1535699" cy="829047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D51B64E3-E3E6-4B3C-BBC7-F213D9AE235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3574" y="2316731"/>
            <a:ext cx="1691866" cy="1691866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964C4F3A-7C33-4165-AA86-88DBC257A17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49033" y="2318773"/>
            <a:ext cx="1503747" cy="1685779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C1455136-D37F-468C-8E2F-B66FB48207C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16006" y="107617"/>
            <a:ext cx="2246521" cy="1659773"/>
          </a:xfrm>
          <a:prstGeom prst="rect">
            <a:avLst/>
          </a:prstGeom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B6FE2AC0-0794-400B-87D1-17D563DECF5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1714" y="61470"/>
            <a:ext cx="2051900" cy="1438900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939FF0BF-676D-4E56-B8C1-FAE2CE45BB0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384894" y="82328"/>
            <a:ext cx="1542219" cy="1591569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6DD886F3-558B-406B-8280-AB645A82F8C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178574" y="243701"/>
            <a:ext cx="1542220" cy="1382554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2AD02C45-1BDC-459A-A038-35B623EE3D9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737184" y="218635"/>
            <a:ext cx="2358816" cy="1512062"/>
          </a:xfrm>
          <a:prstGeom prst="rect">
            <a:avLst/>
          </a:prstGeom>
        </p:spPr>
      </p:pic>
      <p:pic>
        <p:nvPicPr>
          <p:cNvPr id="56" name="図 55">
            <a:extLst>
              <a:ext uri="{FF2B5EF4-FFF2-40B4-BE49-F238E27FC236}">
                <a16:creationId xmlns:a16="http://schemas.microsoft.com/office/drawing/2014/main" id="{AE015A4B-7A7A-4A27-88D5-4D37B35652B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415970" y="439308"/>
            <a:ext cx="1304286" cy="115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21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701842" y="1983052"/>
            <a:ext cx="8842207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Some sounds.</a:t>
            </a: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34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201921" y="3334810"/>
            <a:ext cx="6881222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syllables.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2831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0601737-6670-40CD-90FB-E64ED3A789EE}"/>
              </a:ext>
            </a:extLst>
          </p:cNvPr>
          <p:cNvSpPr txBox="1"/>
          <p:nvPr/>
        </p:nvSpPr>
        <p:spPr>
          <a:xfrm>
            <a:off x="812800" y="416560"/>
            <a:ext cx="105867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sleeveless</a:t>
            </a: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priceless</a:t>
            </a: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cloudless</a:t>
            </a: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speechless</a:t>
            </a: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effortless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94613774-DFBA-4B59-8BB9-B84E0F3C150D}"/>
              </a:ext>
            </a:extLst>
          </p:cNvPr>
          <p:cNvCxnSpPr>
            <a:cxnSpLocks/>
          </p:cNvCxnSpPr>
          <p:nvPr/>
        </p:nvCxnSpPr>
        <p:spPr>
          <a:xfrm>
            <a:off x="6410960" y="345440"/>
            <a:ext cx="0" cy="6705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F86F1DC7-DD75-4AE3-8EC2-70CCB35BBABF}"/>
              </a:ext>
            </a:extLst>
          </p:cNvPr>
          <p:cNvCxnSpPr>
            <a:cxnSpLocks/>
          </p:cNvCxnSpPr>
          <p:nvPr/>
        </p:nvCxnSpPr>
        <p:spPr>
          <a:xfrm>
            <a:off x="6410960" y="1681480"/>
            <a:ext cx="0" cy="5689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0E4C7E1C-0277-4170-8A67-F897FB433522}"/>
              </a:ext>
            </a:extLst>
          </p:cNvPr>
          <p:cNvCxnSpPr>
            <a:cxnSpLocks/>
          </p:cNvCxnSpPr>
          <p:nvPr/>
        </p:nvCxnSpPr>
        <p:spPr>
          <a:xfrm>
            <a:off x="6571887" y="4158161"/>
            <a:ext cx="0" cy="5689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4CD6D1DB-CAE1-49AD-A665-255C3F3F1390}"/>
              </a:ext>
            </a:extLst>
          </p:cNvPr>
          <p:cNvCxnSpPr>
            <a:cxnSpLocks/>
          </p:cNvCxnSpPr>
          <p:nvPr/>
        </p:nvCxnSpPr>
        <p:spPr>
          <a:xfrm>
            <a:off x="6431280" y="2860040"/>
            <a:ext cx="0" cy="5689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70EA0F4C-42D4-4EE5-86D9-6124D54B4339}"/>
              </a:ext>
            </a:extLst>
          </p:cNvPr>
          <p:cNvCxnSpPr>
            <a:cxnSpLocks/>
          </p:cNvCxnSpPr>
          <p:nvPr/>
        </p:nvCxnSpPr>
        <p:spPr>
          <a:xfrm>
            <a:off x="5438412" y="5397681"/>
            <a:ext cx="0" cy="5689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BE134563-7FF0-472C-9C52-A5B1251D9E4C}"/>
              </a:ext>
            </a:extLst>
          </p:cNvPr>
          <p:cNvCxnSpPr>
            <a:cxnSpLocks/>
          </p:cNvCxnSpPr>
          <p:nvPr/>
        </p:nvCxnSpPr>
        <p:spPr>
          <a:xfrm>
            <a:off x="6431280" y="5397681"/>
            <a:ext cx="0" cy="5689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52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25643" y="3021497"/>
            <a:ext cx="758470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Let’s parse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s</a:t>
            </a:r>
            <a:r>
              <a:rPr kumimoji="1"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entences</a:t>
            </a: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.</a:t>
            </a:r>
            <a:endParaRPr kumimoji="1" lang="en-US" altLang="ja-JP" sz="10000" b="1" dirty="0">
              <a:latin typeface="Abadi" panose="020B0604020104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700" b="1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655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dull story seemed endless.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extinct dodo was a flightless bird.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7A6E1DF-1151-4C86-986B-0A87E567F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337" y="717185"/>
            <a:ext cx="3182024" cy="2365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AA9B240-46DB-4AB7-8C81-F6C6F4C13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914" y="3546062"/>
            <a:ext cx="3208644" cy="248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254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dull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story seemed endless.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extinct dodo was a flightless bird.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7A6E1DF-1151-4C86-986B-0A87E567F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337" y="717185"/>
            <a:ext cx="3182024" cy="2365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AA9B240-46DB-4AB7-8C81-F6C6F4C13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914" y="3546062"/>
            <a:ext cx="3208644" cy="248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7445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dull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story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seemed endless.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extinct dodo was a flightless bird.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7A6E1DF-1151-4C86-986B-0A87E567F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337" y="717185"/>
            <a:ext cx="3182024" cy="2365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AA9B240-46DB-4AB7-8C81-F6C6F4C13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914" y="3546062"/>
            <a:ext cx="3208644" cy="248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353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dull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story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seemed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endless.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extinct dodo was a flightless bird.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7A6E1DF-1151-4C86-986B-0A87E567F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337" y="717185"/>
            <a:ext cx="3182024" cy="2365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AA9B240-46DB-4AB7-8C81-F6C6F4C13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914" y="3546062"/>
            <a:ext cx="3208644" cy="248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5486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dull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story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seemed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endless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extinct dodo was a flightless bird.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7A6E1DF-1151-4C86-986B-0A87E567F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337" y="717185"/>
            <a:ext cx="3182024" cy="2365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AA9B240-46DB-4AB7-8C81-F6C6F4C13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914" y="3546062"/>
            <a:ext cx="3208644" cy="248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3047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dull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story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seemed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endless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extinct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dodo was a flightless bird.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7A6E1DF-1151-4C86-986B-0A87E567F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337" y="717185"/>
            <a:ext cx="3182024" cy="2365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AA9B240-46DB-4AB7-8C81-F6C6F4C13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914" y="3546062"/>
            <a:ext cx="3208644" cy="248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1673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dull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story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seemed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endless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extinct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dodo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was a flightless bird.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7A6E1DF-1151-4C86-986B-0A87E567F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337" y="717185"/>
            <a:ext cx="3182024" cy="2365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AA9B240-46DB-4AB7-8C81-F6C6F4C13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914" y="3546062"/>
            <a:ext cx="3208644" cy="248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97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D232942-761B-E4DC-8B87-1C1C87625626}"/>
              </a:ext>
            </a:extLst>
          </p:cNvPr>
          <p:cNvSpPr txBox="1"/>
          <p:nvPr/>
        </p:nvSpPr>
        <p:spPr>
          <a:xfrm>
            <a:off x="1123950" y="305068"/>
            <a:ext cx="99822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/>
              <a:t>offi</a:t>
            </a:r>
            <a:r>
              <a:rPr kumimoji="1" lang="en-US" altLang="ja-JP" sz="4000" b="1" dirty="0">
                <a:solidFill>
                  <a:srgbClr val="FF0000"/>
                </a:solidFill>
              </a:rPr>
              <a:t>ce</a:t>
            </a:r>
          </a:p>
          <a:p>
            <a:pPr algn="ctr"/>
            <a:r>
              <a:rPr lang="en-US" altLang="ja-JP" sz="4000" b="1" dirty="0"/>
              <a:t> sta</a:t>
            </a:r>
            <a:r>
              <a:rPr lang="en-US" altLang="ja-JP" sz="4000" b="1" dirty="0">
                <a:solidFill>
                  <a:srgbClr val="FF0000"/>
                </a:solidFill>
              </a:rPr>
              <a:t>ge</a:t>
            </a:r>
          </a:p>
          <a:p>
            <a:pPr algn="ctr"/>
            <a:r>
              <a:rPr kumimoji="1" lang="en-US" altLang="ja-JP" sz="4000" b="1" dirty="0"/>
              <a:t> wi</a:t>
            </a:r>
            <a:r>
              <a:rPr kumimoji="1" lang="en-US" altLang="ja-JP" sz="4000" b="1" dirty="0">
                <a:solidFill>
                  <a:srgbClr val="FF0000"/>
                </a:solidFill>
              </a:rPr>
              <a:t>tch</a:t>
            </a:r>
          </a:p>
          <a:p>
            <a:pPr algn="ctr"/>
            <a:r>
              <a:rPr lang="en-US" altLang="ja-JP" sz="4000" b="1" dirty="0"/>
              <a:t> sle</a:t>
            </a:r>
            <a:r>
              <a:rPr lang="en-US" altLang="ja-JP" sz="4000" b="1" dirty="0">
                <a:solidFill>
                  <a:srgbClr val="FF0000"/>
                </a:solidFill>
              </a:rPr>
              <a:t>dge</a:t>
            </a:r>
          </a:p>
          <a:p>
            <a:pPr algn="ctr"/>
            <a:r>
              <a:rPr kumimoji="1" lang="en-US" altLang="ja-JP" sz="4000" b="1" dirty="0"/>
              <a:t> beet</a:t>
            </a:r>
            <a:r>
              <a:rPr kumimoji="1" lang="en-US" altLang="ja-JP" sz="4000" b="1" dirty="0">
                <a:solidFill>
                  <a:srgbClr val="FF0000"/>
                </a:solidFill>
              </a:rPr>
              <a:t>le</a:t>
            </a:r>
          </a:p>
          <a:p>
            <a:pPr algn="ctr"/>
            <a:r>
              <a:rPr lang="en-US" altLang="ja-JP" sz="4000" b="1" dirty="0"/>
              <a:t> </a:t>
            </a:r>
            <a:r>
              <a:rPr lang="en-US" altLang="ja-JP" sz="4000" b="1" dirty="0">
                <a:solidFill>
                  <a:srgbClr val="FF0000"/>
                </a:solidFill>
              </a:rPr>
              <a:t>qu</a:t>
            </a:r>
            <a:r>
              <a:rPr lang="en-US" altLang="ja-JP" sz="4000" b="1" dirty="0"/>
              <a:t>ote</a:t>
            </a:r>
          </a:p>
          <a:p>
            <a:pPr algn="ctr"/>
            <a:r>
              <a:rPr kumimoji="1" lang="en-US" altLang="ja-JP" sz="4000" b="1" dirty="0"/>
              <a:t> </a:t>
            </a:r>
            <a:r>
              <a:rPr kumimoji="1" lang="en-US" altLang="ja-JP" sz="4000" b="1" dirty="0">
                <a:solidFill>
                  <a:srgbClr val="FF0000"/>
                </a:solidFill>
              </a:rPr>
              <a:t>qu</a:t>
            </a:r>
            <a:r>
              <a:rPr kumimoji="1" lang="en-US" altLang="ja-JP" sz="4000" b="1" dirty="0"/>
              <a:t>ill</a:t>
            </a:r>
          </a:p>
          <a:p>
            <a:pPr algn="ctr"/>
            <a:r>
              <a:rPr lang="en-US" altLang="ja-JP" sz="4000" b="1" dirty="0"/>
              <a:t> bu</a:t>
            </a:r>
            <a:r>
              <a:rPr lang="en-US" altLang="ja-JP" sz="4000" b="1" dirty="0">
                <a:solidFill>
                  <a:srgbClr val="FF0000"/>
                </a:solidFill>
              </a:rPr>
              <a:t>s</a:t>
            </a:r>
            <a:r>
              <a:rPr lang="en-US" altLang="ja-JP" sz="4000" b="1" dirty="0"/>
              <a:t>y</a:t>
            </a:r>
          </a:p>
          <a:p>
            <a:pPr algn="ctr"/>
            <a:r>
              <a:rPr kumimoji="1" lang="en-US" altLang="ja-JP" sz="4000" b="1" dirty="0"/>
              <a:t> chee</a:t>
            </a:r>
            <a:r>
              <a:rPr kumimoji="1" lang="en-US" altLang="ja-JP" sz="4000" b="1" dirty="0">
                <a:solidFill>
                  <a:srgbClr val="FF0000"/>
                </a:solidFill>
              </a:rPr>
              <a:t>se</a:t>
            </a:r>
          </a:p>
          <a:p>
            <a:pPr algn="ctr"/>
            <a:r>
              <a:rPr lang="en-US" altLang="ja-JP" sz="4000" b="1" dirty="0"/>
              <a:t> oo</a:t>
            </a:r>
            <a:r>
              <a:rPr lang="en-US" altLang="ja-JP" sz="4000" b="1" dirty="0">
                <a:solidFill>
                  <a:srgbClr val="FF0000"/>
                </a:solidFill>
              </a:rPr>
              <a:t>ze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250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dull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story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seemed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endless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extinct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dodo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flightless bird.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7A6E1DF-1151-4C86-986B-0A87E567F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337" y="717185"/>
            <a:ext cx="3182024" cy="2365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AA9B240-46DB-4AB7-8C81-F6C6F4C13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914" y="3546062"/>
            <a:ext cx="3208644" cy="248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6547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dull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story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seemed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endless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extinct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dodo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flightless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bird.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7A6E1DF-1151-4C86-986B-0A87E567F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337" y="717185"/>
            <a:ext cx="3182024" cy="2365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AA9B240-46DB-4AB7-8C81-F6C6F4C13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914" y="3546062"/>
            <a:ext cx="3208644" cy="248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2751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75285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dull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story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seemed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endless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extinct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dodo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flightless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bird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7A6E1DF-1151-4C86-986B-0A87E567F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337" y="717185"/>
            <a:ext cx="3182024" cy="2365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AA9B240-46DB-4AB7-8C81-F6C6F4C13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914" y="3546062"/>
            <a:ext cx="3208644" cy="248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758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  <a:endParaRPr kumimoji="1" lang="en-US" altLang="ja-JP" sz="100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7040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7953476" y="45076"/>
            <a:ext cx="5192486" cy="7226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  <a:endParaRPr kumimoji="1" lang="en-US" altLang="ja-JP" sz="100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10829056" y="129128"/>
            <a:ext cx="1071154" cy="1219422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7E9F84-089A-41F0-BB70-8552406B89E7}"/>
              </a:ext>
            </a:extLst>
          </p:cNvPr>
          <p:cNvSpPr txBox="1"/>
          <p:nvPr/>
        </p:nvSpPr>
        <p:spPr>
          <a:xfrm>
            <a:off x="291790" y="892098"/>
            <a:ext cx="116084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Abadi" panose="020B0604020104020204" pitchFamily="34" charset="0"/>
              </a:rPr>
              <a:t>1. </a:t>
            </a:r>
            <a:r>
              <a:rPr kumimoji="1" lang="en-US" altLang="ja-JP" sz="4000" u="sng" dirty="0">
                <a:latin typeface="Abadi" panose="020B0604020104020204" pitchFamily="34" charset="0"/>
              </a:rPr>
              <a:t>      </a:t>
            </a:r>
            <a:r>
              <a:rPr kumimoji="1" lang="en-US" altLang="ja-JP" sz="4000" dirty="0">
                <a:latin typeface="Abadi" panose="020B0604020104020204" pitchFamily="34" charset="0"/>
              </a:rPr>
              <a:t>    </a:t>
            </a:r>
            <a:endParaRPr kumimoji="1" lang="en-US" altLang="ja-JP" sz="4000" u="sng" dirty="0">
              <a:latin typeface="Abadi" panose="020B0604020104020204" pitchFamily="34" charset="0"/>
            </a:endParaRPr>
          </a:p>
          <a:p>
            <a:endParaRPr lang="en-US" altLang="ja-JP" sz="4000" u="sng" dirty="0">
              <a:latin typeface="Abadi" panose="020B0604020104020204" pitchFamily="34" charset="0"/>
            </a:endParaRPr>
          </a:p>
          <a:p>
            <a:endParaRPr lang="en-US" altLang="ja-JP" sz="4000" u="sng" dirty="0">
              <a:latin typeface="Abadi" panose="020B0604020104020204" pitchFamily="34" charset="0"/>
            </a:endParaRP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2.                                                                                                                                         </a:t>
            </a:r>
          </a:p>
          <a:p>
            <a:endParaRPr lang="en-US" altLang="ja-JP" sz="4000" dirty="0">
              <a:latin typeface="Abadi" panose="020B0604020104020204" pitchFamily="34" charset="0"/>
            </a:endParaRPr>
          </a:p>
          <a:p>
            <a:endParaRPr lang="en-US" altLang="ja-JP" sz="4000" dirty="0">
              <a:latin typeface="Abadi" panose="020B0604020104020204" pitchFamily="34" charset="0"/>
            </a:endParaRP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3.         </a:t>
            </a:r>
            <a:r>
              <a:rPr kumimoji="1" lang="en-US" altLang="ja-JP" sz="4000" dirty="0"/>
              <a:t>                                                                                                                                     </a:t>
            </a:r>
            <a:endParaRPr kumimoji="1" lang="ja-JP" altLang="en-US" sz="4000" dirty="0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EAB6B70F-955A-4CF9-A5B6-5CEFD54F9953}"/>
              </a:ext>
            </a:extLst>
          </p:cNvPr>
          <p:cNvCxnSpPr/>
          <p:nvPr/>
        </p:nvCxnSpPr>
        <p:spPr>
          <a:xfrm>
            <a:off x="970156" y="1505415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D734F8E2-9E34-44E6-83A6-FF91F9D428FA}"/>
              </a:ext>
            </a:extLst>
          </p:cNvPr>
          <p:cNvCxnSpPr/>
          <p:nvPr/>
        </p:nvCxnSpPr>
        <p:spPr>
          <a:xfrm>
            <a:off x="1004275" y="2259981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54A25640-01E8-4CFF-9533-935E03FE610B}"/>
              </a:ext>
            </a:extLst>
          </p:cNvPr>
          <p:cNvCxnSpPr/>
          <p:nvPr/>
        </p:nvCxnSpPr>
        <p:spPr>
          <a:xfrm>
            <a:off x="1004275" y="3429000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89ED2F53-E7BA-4944-9EB5-30492F602F30}"/>
              </a:ext>
            </a:extLst>
          </p:cNvPr>
          <p:cNvCxnSpPr/>
          <p:nvPr/>
        </p:nvCxnSpPr>
        <p:spPr>
          <a:xfrm>
            <a:off x="1004275" y="4226312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CFD1A778-3A59-46CC-871D-1A28E8EDE19E}"/>
              </a:ext>
            </a:extLst>
          </p:cNvPr>
          <p:cNvCxnSpPr/>
          <p:nvPr/>
        </p:nvCxnSpPr>
        <p:spPr>
          <a:xfrm>
            <a:off x="1004275" y="5192943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E2B8347-40D2-45ED-B9AE-4FA9C61127BD}"/>
              </a:ext>
            </a:extLst>
          </p:cNvPr>
          <p:cNvCxnSpPr/>
          <p:nvPr/>
        </p:nvCxnSpPr>
        <p:spPr>
          <a:xfrm>
            <a:off x="1004275" y="6009423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85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" name="Rectangle 111">
            <a:extLst>
              <a:ext uri="{FF2B5EF4-FFF2-40B4-BE49-F238E27FC236}">
                <a16:creationId xmlns:a16="http://schemas.microsoft.com/office/drawing/2014/main" id="{676A1B86-DC99-46B9-B5AA-A7E928EA9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E9304FFE-74E9-4316-B822-F35A685E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9B5EB9-3BFB-44FA-BE67-7F7C8D586BD1}"/>
              </a:ext>
            </a:extLst>
          </p:cNvPr>
          <p:cNvSpPr txBox="1"/>
          <p:nvPr/>
        </p:nvSpPr>
        <p:spPr>
          <a:xfrm>
            <a:off x="5162550" y="1562669"/>
            <a:ext cx="5636113" cy="24565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2B935AC-5ADD-4144-BFD2-A0129E34EF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24"/>
          <a:stretch/>
        </p:blipFill>
        <p:spPr>
          <a:xfrm>
            <a:off x="-7266" y="10"/>
            <a:ext cx="3569616" cy="6857990"/>
          </a:xfrm>
          <a:custGeom>
            <a:avLst/>
            <a:gdLst/>
            <a:ahLst/>
            <a:cxnLst/>
            <a:rect l="l" t="t" r="r" b="b"/>
            <a:pathLst>
              <a:path w="3569616" h="6858000">
                <a:moveTo>
                  <a:pt x="0" y="0"/>
                </a:moveTo>
                <a:lnTo>
                  <a:pt x="3119345" y="0"/>
                </a:lnTo>
                <a:lnTo>
                  <a:pt x="3123529" y="17226"/>
                </a:lnTo>
                <a:cubicBezTo>
                  <a:pt x="3124924" y="23927"/>
                  <a:pt x="3126075" y="29690"/>
                  <a:pt x="3127926" y="35733"/>
                </a:cubicBezTo>
                <a:cubicBezTo>
                  <a:pt x="3135983" y="55162"/>
                  <a:pt x="3152761" y="75163"/>
                  <a:pt x="3158476" y="86830"/>
                </a:cubicBezTo>
                <a:lnTo>
                  <a:pt x="3162217" y="105744"/>
                </a:lnTo>
                <a:lnTo>
                  <a:pt x="3166997" y="104727"/>
                </a:lnTo>
                <a:lnTo>
                  <a:pt x="3167793" y="111793"/>
                </a:lnTo>
                <a:lnTo>
                  <a:pt x="3168896" y="127609"/>
                </a:lnTo>
                <a:cubicBezTo>
                  <a:pt x="3170241" y="137435"/>
                  <a:pt x="3170795" y="164972"/>
                  <a:pt x="3173185" y="174906"/>
                </a:cubicBezTo>
                <a:cubicBezTo>
                  <a:pt x="3178510" y="177461"/>
                  <a:pt x="3181593" y="181749"/>
                  <a:pt x="3183238" y="187215"/>
                </a:cubicBezTo>
                <a:lnTo>
                  <a:pt x="3184145" y="199435"/>
                </a:lnTo>
                <a:lnTo>
                  <a:pt x="3200957" y="269529"/>
                </a:lnTo>
                <a:lnTo>
                  <a:pt x="3202491" y="279219"/>
                </a:lnTo>
                <a:lnTo>
                  <a:pt x="3206975" y="284221"/>
                </a:lnTo>
                <a:cubicBezTo>
                  <a:pt x="3208056" y="288198"/>
                  <a:pt x="3208241" y="299815"/>
                  <a:pt x="3208979" y="303078"/>
                </a:cubicBezTo>
                <a:cubicBezTo>
                  <a:pt x="3209786" y="303316"/>
                  <a:pt x="3210593" y="303555"/>
                  <a:pt x="3211400" y="303794"/>
                </a:cubicBezTo>
                <a:cubicBezTo>
                  <a:pt x="3215834" y="314048"/>
                  <a:pt x="3230882" y="352723"/>
                  <a:pt x="3235583" y="364595"/>
                </a:cubicBezTo>
                <a:cubicBezTo>
                  <a:pt x="3232098" y="367263"/>
                  <a:pt x="3238178" y="372307"/>
                  <a:pt x="3239601" y="375020"/>
                </a:cubicBezTo>
                <a:cubicBezTo>
                  <a:pt x="3237179" y="375617"/>
                  <a:pt x="3236854" y="382439"/>
                  <a:pt x="3239157" y="384290"/>
                </a:cubicBezTo>
                <a:cubicBezTo>
                  <a:pt x="3254070" y="431093"/>
                  <a:pt x="3227895" y="408920"/>
                  <a:pt x="3245230" y="435044"/>
                </a:cubicBezTo>
                <a:cubicBezTo>
                  <a:pt x="3246565" y="439781"/>
                  <a:pt x="3245820" y="443743"/>
                  <a:pt x="3244204" y="447282"/>
                </a:cubicBezTo>
                <a:lnTo>
                  <a:pt x="3240762" y="452630"/>
                </a:lnTo>
                <a:lnTo>
                  <a:pt x="3249093" y="471880"/>
                </a:lnTo>
                <a:cubicBezTo>
                  <a:pt x="3252174" y="481431"/>
                  <a:pt x="3254453" y="491548"/>
                  <a:pt x="3255857" y="501992"/>
                </a:cubicBezTo>
                <a:cubicBezTo>
                  <a:pt x="3250999" y="504682"/>
                  <a:pt x="3258622" y="512442"/>
                  <a:pt x="3260271" y="516223"/>
                </a:cubicBezTo>
                <a:cubicBezTo>
                  <a:pt x="3257006" y="516482"/>
                  <a:pt x="3255973" y="525173"/>
                  <a:pt x="3258865" y="528038"/>
                </a:cubicBezTo>
                <a:cubicBezTo>
                  <a:pt x="3274535" y="591283"/>
                  <a:pt x="3241762" y="557303"/>
                  <a:pt x="3262462" y="594499"/>
                </a:cubicBezTo>
                <a:cubicBezTo>
                  <a:pt x="3263816" y="600863"/>
                  <a:pt x="3262479" y="605795"/>
                  <a:pt x="3260024" y="610000"/>
                </a:cubicBezTo>
                <a:lnTo>
                  <a:pt x="3253721" y="617692"/>
                </a:lnTo>
                <a:lnTo>
                  <a:pt x="3256482" y="623204"/>
                </a:lnTo>
                <a:cubicBezTo>
                  <a:pt x="3258005" y="644600"/>
                  <a:pt x="3251476" y="651376"/>
                  <a:pt x="3259225" y="663365"/>
                </a:cubicBezTo>
                <a:cubicBezTo>
                  <a:pt x="3245876" y="682744"/>
                  <a:pt x="3258539" y="675670"/>
                  <a:pt x="3261631" y="689522"/>
                </a:cubicBezTo>
                <a:cubicBezTo>
                  <a:pt x="3265207" y="700373"/>
                  <a:pt x="3269507" y="679723"/>
                  <a:pt x="3271002" y="690492"/>
                </a:cubicBezTo>
                <a:cubicBezTo>
                  <a:pt x="3267989" y="702455"/>
                  <a:pt x="3279578" y="701125"/>
                  <a:pt x="3275760" y="713609"/>
                </a:cubicBezTo>
                <a:cubicBezTo>
                  <a:pt x="3266819" y="711239"/>
                  <a:pt x="3278954" y="737528"/>
                  <a:pt x="3271356" y="738880"/>
                </a:cubicBezTo>
                <a:cubicBezTo>
                  <a:pt x="3282938" y="748490"/>
                  <a:pt x="3269788" y="754591"/>
                  <a:pt x="3274016" y="768139"/>
                </a:cubicBezTo>
                <a:cubicBezTo>
                  <a:pt x="3278559" y="774347"/>
                  <a:pt x="3279560" y="778980"/>
                  <a:pt x="3275507" y="785654"/>
                </a:cubicBezTo>
                <a:cubicBezTo>
                  <a:pt x="3297514" y="814181"/>
                  <a:pt x="3277534" y="803670"/>
                  <a:pt x="3287024" y="831111"/>
                </a:cubicBezTo>
                <a:cubicBezTo>
                  <a:pt x="3296672" y="854655"/>
                  <a:pt x="3303659" y="881610"/>
                  <a:pt x="3324562" y="903604"/>
                </a:cubicBezTo>
                <a:cubicBezTo>
                  <a:pt x="3330338" y="907511"/>
                  <a:pt x="3333079" y="917872"/>
                  <a:pt x="3330682" y="926744"/>
                </a:cubicBezTo>
                <a:cubicBezTo>
                  <a:pt x="3330269" y="928269"/>
                  <a:pt x="3329716" y="929694"/>
                  <a:pt x="3329041" y="930971"/>
                </a:cubicBezTo>
                <a:cubicBezTo>
                  <a:pt x="3333270" y="950914"/>
                  <a:pt x="3351150" y="1023696"/>
                  <a:pt x="3356062" y="1046405"/>
                </a:cubicBezTo>
                <a:cubicBezTo>
                  <a:pt x="3349099" y="1048737"/>
                  <a:pt x="3362597" y="1059482"/>
                  <a:pt x="3358521" y="1067217"/>
                </a:cubicBezTo>
                <a:cubicBezTo>
                  <a:pt x="3354869" y="1072807"/>
                  <a:pt x="3358113" y="1077371"/>
                  <a:pt x="3358773" y="1082909"/>
                </a:cubicBezTo>
                <a:cubicBezTo>
                  <a:pt x="3356098" y="1090444"/>
                  <a:pt x="3363241" y="1113953"/>
                  <a:pt x="3367682" y="1119909"/>
                </a:cubicBezTo>
                <a:cubicBezTo>
                  <a:pt x="3382703" y="1133847"/>
                  <a:pt x="3374343" y="1168367"/>
                  <a:pt x="3385911" y="1180009"/>
                </a:cubicBezTo>
                <a:cubicBezTo>
                  <a:pt x="3387774" y="1184389"/>
                  <a:pt x="3388688" y="1188737"/>
                  <a:pt x="3389010" y="1193041"/>
                </a:cubicBezTo>
                <a:lnTo>
                  <a:pt x="3388572" y="1205179"/>
                </a:lnTo>
                <a:lnTo>
                  <a:pt x="3385768" y="1208811"/>
                </a:lnTo>
                <a:lnTo>
                  <a:pt x="3386975" y="1216129"/>
                </a:lnTo>
                <a:lnTo>
                  <a:pt x="3386647" y="1218271"/>
                </a:lnTo>
                <a:cubicBezTo>
                  <a:pt x="3386007" y="1222365"/>
                  <a:pt x="3385480" y="1226399"/>
                  <a:pt x="3385420" y="1230360"/>
                </a:cubicBezTo>
                <a:cubicBezTo>
                  <a:pt x="3400233" y="1224163"/>
                  <a:pt x="3387342" y="1263034"/>
                  <a:pt x="3398902" y="1251303"/>
                </a:cubicBezTo>
                <a:cubicBezTo>
                  <a:pt x="3401143" y="1271991"/>
                  <a:pt x="3411558" y="1255397"/>
                  <a:pt x="3402244" y="1281071"/>
                </a:cubicBezTo>
                <a:cubicBezTo>
                  <a:pt x="3416627" y="1312459"/>
                  <a:pt x="3415183" y="1363554"/>
                  <a:pt x="3435533" y="1387530"/>
                </a:cubicBezTo>
                <a:cubicBezTo>
                  <a:pt x="3428168" y="1384876"/>
                  <a:pt x="3423452" y="1398828"/>
                  <a:pt x="3427595" y="1407995"/>
                </a:cubicBezTo>
                <a:cubicBezTo>
                  <a:pt x="3398778" y="1398886"/>
                  <a:pt x="3455260" y="1443485"/>
                  <a:pt x="3436580" y="1453051"/>
                </a:cubicBezTo>
                <a:cubicBezTo>
                  <a:pt x="3454427" y="1452263"/>
                  <a:pt x="3487273" y="1492392"/>
                  <a:pt x="3473886" y="1513215"/>
                </a:cubicBezTo>
                <a:cubicBezTo>
                  <a:pt x="3479337" y="1543203"/>
                  <a:pt x="3495403" y="1563620"/>
                  <a:pt x="3491486" y="1595707"/>
                </a:cubicBezTo>
                <a:cubicBezTo>
                  <a:pt x="3493932" y="1596530"/>
                  <a:pt x="3496028" y="1598008"/>
                  <a:pt x="3497869" y="1599939"/>
                </a:cubicBezTo>
                <a:lnTo>
                  <a:pt x="3502453" y="1606503"/>
                </a:lnTo>
                <a:lnTo>
                  <a:pt x="3502232" y="1607846"/>
                </a:lnTo>
                <a:cubicBezTo>
                  <a:pt x="3502503" y="1613048"/>
                  <a:pt x="3503673" y="1615641"/>
                  <a:pt x="3505239" y="1617081"/>
                </a:cubicBezTo>
                <a:cubicBezTo>
                  <a:pt x="3505979" y="1617395"/>
                  <a:pt x="3506719" y="1617710"/>
                  <a:pt x="3507459" y="1618024"/>
                </a:cubicBezTo>
                <a:lnTo>
                  <a:pt x="3510011" y="1624022"/>
                </a:lnTo>
                <a:lnTo>
                  <a:pt x="3516358" y="1634929"/>
                </a:lnTo>
                <a:lnTo>
                  <a:pt x="3516308" y="1637821"/>
                </a:lnTo>
                <a:lnTo>
                  <a:pt x="3523955" y="1655598"/>
                </a:lnTo>
                <a:lnTo>
                  <a:pt x="3523473" y="1656247"/>
                </a:lnTo>
                <a:cubicBezTo>
                  <a:pt x="3522567" y="1658107"/>
                  <a:pt x="3522227" y="1660249"/>
                  <a:pt x="3523061" y="1663024"/>
                </a:cubicBezTo>
                <a:cubicBezTo>
                  <a:pt x="3513175" y="1664689"/>
                  <a:pt x="3520280" y="1667013"/>
                  <a:pt x="3523616" y="1675054"/>
                </a:cubicBezTo>
                <a:cubicBezTo>
                  <a:pt x="3509006" y="1679436"/>
                  <a:pt x="3523682" y="1698702"/>
                  <a:pt x="3517630" y="1707801"/>
                </a:cubicBezTo>
                <a:cubicBezTo>
                  <a:pt x="3520410" y="1713612"/>
                  <a:pt x="3523083" y="1719836"/>
                  <a:pt x="3525537" y="1726380"/>
                </a:cubicBezTo>
                <a:lnTo>
                  <a:pt x="3529903" y="1779986"/>
                </a:lnTo>
                <a:lnTo>
                  <a:pt x="3521468" y="1836998"/>
                </a:lnTo>
                <a:cubicBezTo>
                  <a:pt x="3522502" y="1857808"/>
                  <a:pt x="3519191" y="1876110"/>
                  <a:pt x="3523412" y="1893497"/>
                </a:cubicBezTo>
                <a:cubicBezTo>
                  <a:pt x="3520411" y="1900876"/>
                  <a:pt x="3519436" y="1907708"/>
                  <a:pt x="3525004" y="1913894"/>
                </a:cubicBezTo>
                <a:cubicBezTo>
                  <a:pt x="3524490" y="1933413"/>
                  <a:pt x="3517414" y="1938604"/>
                  <a:pt x="3523928" y="1950514"/>
                </a:cubicBezTo>
                <a:cubicBezTo>
                  <a:pt x="3512685" y="1962215"/>
                  <a:pt x="3517275" y="1962555"/>
                  <a:pt x="3521008" y="1967449"/>
                </a:cubicBezTo>
                <a:lnTo>
                  <a:pt x="3521297" y="1968163"/>
                </a:lnTo>
                <a:lnTo>
                  <a:pt x="3519686" y="1969768"/>
                </a:lnTo>
                <a:lnTo>
                  <a:pt x="3519089" y="1972904"/>
                </a:lnTo>
                <a:lnTo>
                  <a:pt x="3520122" y="1981289"/>
                </a:lnTo>
                <a:lnTo>
                  <a:pt x="3520948" y="1984413"/>
                </a:lnTo>
                <a:cubicBezTo>
                  <a:pt x="3521356" y="1986575"/>
                  <a:pt x="3521416" y="1988026"/>
                  <a:pt x="3521226" y="1989046"/>
                </a:cubicBezTo>
                <a:lnTo>
                  <a:pt x="3521092" y="1989171"/>
                </a:lnTo>
                <a:lnTo>
                  <a:pt x="3521624" y="1993492"/>
                </a:lnTo>
                <a:cubicBezTo>
                  <a:pt x="3522844" y="2000762"/>
                  <a:pt x="3524332" y="2007819"/>
                  <a:pt x="3525996" y="2014518"/>
                </a:cubicBezTo>
                <a:cubicBezTo>
                  <a:pt x="3518529" y="2020777"/>
                  <a:pt x="3529333" y="2045218"/>
                  <a:pt x="3514412" y="2043465"/>
                </a:cubicBezTo>
                <a:cubicBezTo>
                  <a:pt x="3516219" y="2052531"/>
                  <a:pt x="3522688" y="2057653"/>
                  <a:pt x="3512822" y="2055222"/>
                </a:cubicBezTo>
                <a:cubicBezTo>
                  <a:pt x="3513140" y="2058224"/>
                  <a:pt x="3512432" y="2060136"/>
                  <a:pt x="3511227" y="2061550"/>
                </a:cubicBezTo>
                <a:lnTo>
                  <a:pt x="3510645" y="2061975"/>
                </a:lnTo>
                <a:lnTo>
                  <a:pt x="3514907" y="2082129"/>
                </a:lnTo>
                <a:lnTo>
                  <a:pt x="3514347" y="2084880"/>
                </a:lnTo>
                <a:lnTo>
                  <a:pt x="3518565" y="2097919"/>
                </a:lnTo>
                <a:lnTo>
                  <a:pt x="3519976" y="2104707"/>
                </a:lnTo>
                <a:lnTo>
                  <a:pt x="3521958" y="2106519"/>
                </a:lnTo>
                <a:cubicBezTo>
                  <a:pt x="3523219" y="2108534"/>
                  <a:pt x="3523895" y="2111498"/>
                  <a:pt x="3523237" y="2116590"/>
                </a:cubicBezTo>
                <a:lnTo>
                  <a:pt x="3522786" y="2117790"/>
                </a:lnTo>
                <a:lnTo>
                  <a:pt x="3526064" y="2125947"/>
                </a:lnTo>
                <a:cubicBezTo>
                  <a:pt x="3527505" y="2128548"/>
                  <a:pt x="3529274" y="2130818"/>
                  <a:pt x="3531495" y="2132603"/>
                </a:cubicBezTo>
                <a:cubicBezTo>
                  <a:pt x="3522034" y="2161762"/>
                  <a:pt x="3533978" y="2187874"/>
                  <a:pt x="3533955" y="2218836"/>
                </a:cubicBezTo>
                <a:cubicBezTo>
                  <a:pt x="3517312" y="2233337"/>
                  <a:pt x="3542024" y="2285180"/>
                  <a:pt x="3559442" y="2291697"/>
                </a:cubicBezTo>
                <a:cubicBezTo>
                  <a:pt x="3544608" y="2292866"/>
                  <a:pt x="3567228" y="2330146"/>
                  <a:pt x="3568373" y="2340076"/>
                </a:cubicBezTo>
                <a:cubicBezTo>
                  <a:pt x="3568755" y="2343387"/>
                  <a:pt x="3566751" y="2343658"/>
                  <a:pt x="3560178" y="2338540"/>
                </a:cubicBezTo>
                <a:cubicBezTo>
                  <a:pt x="3562571" y="2349015"/>
                  <a:pt x="3555536" y="2360463"/>
                  <a:pt x="3548875" y="2354921"/>
                </a:cubicBezTo>
                <a:cubicBezTo>
                  <a:pt x="3564342" y="2386191"/>
                  <a:pt x="3553912" y="2434573"/>
                  <a:pt x="3562290" y="2470516"/>
                </a:cubicBezTo>
                <a:cubicBezTo>
                  <a:pt x="3548732" y="2491328"/>
                  <a:pt x="3561750" y="2479665"/>
                  <a:pt x="3560263" y="2500409"/>
                </a:cubicBezTo>
                <a:cubicBezTo>
                  <a:pt x="3573531" y="2493872"/>
                  <a:pt x="3554177" y="2525877"/>
                  <a:pt x="3569616" y="2525972"/>
                </a:cubicBezTo>
                <a:cubicBezTo>
                  <a:pt x="3568857" y="2529744"/>
                  <a:pt x="3567635" y="2533395"/>
                  <a:pt x="3566291" y="2537057"/>
                </a:cubicBezTo>
                <a:lnTo>
                  <a:pt x="3565595" y="2538979"/>
                </a:lnTo>
                <a:lnTo>
                  <a:pt x="3565471" y="2546483"/>
                </a:lnTo>
                <a:lnTo>
                  <a:pt x="3562111" y="2548822"/>
                </a:lnTo>
                <a:lnTo>
                  <a:pt x="3559542" y="2560277"/>
                </a:lnTo>
                <a:cubicBezTo>
                  <a:pt x="3559093" y="2564534"/>
                  <a:pt x="3559212" y="2569074"/>
                  <a:pt x="3560240" y="2574030"/>
                </a:cubicBezTo>
                <a:cubicBezTo>
                  <a:pt x="3567097" y="2585933"/>
                  <a:pt x="3560828" y="2605604"/>
                  <a:pt x="3562359" y="2622912"/>
                </a:cubicBezTo>
                <a:lnTo>
                  <a:pt x="3564740" y="2630748"/>
                </a:lnTo>
                <a:lnTo>
                  <a:pt x="3563214" y="2656947"/>
                </a:lnTo>
                <a:cubicBezTo>
                  <a:pt x="3563065" y="2664385"/>
                  <a:pt x="3563222" y="2672085"/>
                  <a:pt x="3563949" y="2680153"/>
                </a:cubicBezTo>
                <a:lnTo>
                  <a:pt x="3566383" y="2695058"/>
                </a:lnTo>
                <a:lnTo>
                  <a:pt x="3565385" y="2699075"/>
                </a:lnTo>
                <a:cubicBezTo>
                  <a:pt x="3565951" y="2705917"/>
                  <a:pt x="3570892" y="2714690"/>
                  <a:pt x="3565525" y="2714239"/>
                </a:cubicBezTo>
                <a:lnTo>
                  <a:pt x="3567847" y="2721812"/>
                </a:lnTo>
                <a:lnTo>
                  <a:pt x="3564077" y="2729693"/>
                </a:lnTo>
                <a:cubicBezTo>
                  <a:pt x="3563144" y="2730592"/>
                  <a:pt x="3562134" y="2731288"/>
                  <a:pt x="3561085" y="2731758"/>
                </a:cubicBezTo>
                <a:lnTo>
                  <a:pt x="3563149" y="2742418"/>
                </a:lnTo>
                <a:lnTo>
                  <a:pt x="3560661" y="2751437"/>
                </a:lnTo>
                <a:lnTo>
                  <a:pt x="3563126" y="2758989"/>
                </a:lnTo>
                <a:lnTo>
                  <a:pt x="3562876" y="2762207"/>
                </a:lnTo>
                <a:lnTo>
                  <a:pt x="3561866" y="2770236"/>
                </a:lnTo>
                <a:cubicBezTo>
                  <a:pt x="3561066" y="2774372"/>
                  <a:pt x="3560080" y="2779005"/>
                  <a:pt x="3559378" y="2784138"/>
                </a:cubicBezTo>
                <a:lnTo>
                  <a:pt x="3559178" y="2788436"/>
                </a:lnTo>
                <a:lnTo>
                  <a:pt x="3554648" y="2798068"/>
                </a:lnTo>
                <a:cubicBezTo>
                  <a:pt x="3551209" y="2805087"/>
                  <a:pt x="3548936" y="2810580"/>
                  <a:pt x="3551400" y="2816345"/>
                </a:cubicBezTo>
                <a:cubicBezTo>
                  <a:pt x="3547036" y="2826742"/>
                  <a:pt x="3533490" y="2834711"/>
                  <a:pt x="3538128" y="2849028"/>
                </a:cubicBezTo>
                <a:cubicBezTo>
                  <a:pt x="3531517" y="2845031"/>
                  <a:pt x="3538369" y="2865256"/>
                  <a:pt x="3532013" y="2868126"/>
                </a:cubicBezTo>
                <a:cubicBezTo>
                  <a:pt x="3526842" y="2869601"/>
                  <a:pt x="3527715" y="2876080"/>
                  <a:pt x="3526094" y="2881167"/>
                </a:cubicBezTo>
                <a:cubicBezTo>
                  <a:pt x="3520961" y="2885059"/>
                  <a:pt x="3517628" y="2910333"/>
                  <a:pt x="3518939" y="2918966"/>
                </a:cubicBezTo>
                <a:cubicBezTo>
                  <a:pt x="3525789" y="2943088"/>
                  <a:pt x="3505468" y="2964225"/>
                  <a:pt x="3510391" y="2983548"/>
                </a:cubicBezTo>
                <a:cubicBezTo>
                  <a:pt x="3510204" y="2988707"/>
                  <a:pt x="3509257" y="2993036"/>
                  <a:pt x="3507840" y="2996827"/>
                </a:cubicBezTo>
                <a:lnTo>
                  <a:pt x="3502741" y="3006379"/>
                </a:lnTo>
                <a:lnTo>
                  <a:pt x="3499028" y="3006971"/>
                </a:lnTo>
                <a:lnTo>
                  <a:pt x="3497157" y="3013976"/>
                </a:lnTo>
                <a:lnTo>
                  <a:pt x="3496053" y="3015450"/>
                </a:lnTo>
                <a:cubicBezTo>
                  <a:pt x="3493931" y="3018255"/>
                  <a:pt x="3491925" y="3021106"/>
                  <a:pt x="3490329" y="3024292"/>
                </a:cubicBezTo>
                <a:cubicBezTo>
                  <a:pt x="3504872" y="3031782"/>
                  <a:pt x="3479143" y="3052632"/>
                  <a:pt x="3493186" y="3052840"/>
                </a:cubicBezTo>
                <a:cubicBezTo>
                  <a:pt x="3486942" y="3071654"/>
                  <a:pt x="3501947" y="3066916"/>
                  <a:pt x="3484298" y="3080007"/>
                </a:cubicBezTo>
                <a:cubicBezTo>
                  <a:pt x="3483814" y="3117860"/>
                  <a:pt x="3462683" y="3158406"/>
                  <a:pt x="3469977" y="3195253"/>
                </a:cubicBezTo>
                <a:cubicBezTo>
                  <a:pt x="3464984" y="3186842"/>
                  <a:pt x="3455676" y="3194249"/>
                  <a:pt x="3455490" y="3205255"/>
                </a:cubicBezTo>
                <a:cubicBezTo>
                  <a:pt x="3435461" y="3173385"/>
                  <a:pt x="3464274" y="3257718"/>
                  <a:pt x="3445250" y="3249703"/>
                </a:cubicBezTo>
                <a:cubicBezTo>
                  <a:pt x="3460163" y="3264187"/>
                  <a:pt x="3471377" y="3324835"/>
                  <a:pt x="3452291" y="3330508"/>
                </a:cubicBezTo>
                <a:cubicBezTo>
                  <a:pt x="3445043" y="3359645"/>
                  <a:pt x="3450218" y="3389952"/>
                  <a:pt x="3434486" y="3412864"/>
                </a:cubicBezTo>
                <a:cubicBezTo>
                  <a:pt x="3436166" y="3415609"/>
                  <a:pt x="3437306" y="3418595"/>
                  <a:pt x="3438058" y="3421734"/>
                </a:cubicBezTo>
                <a:lnTo>
                  <a:pt x="3439245" y="3430986"/>
                </a:lnTo>
                <a:lnTo>
                  <a:pt x="3438541" y="3431897"/>
                </a:lnTo>
                <a:cubicBezTo>
                  <a:pt x="3436732" y="3436375"/>
                  <a:pt x="3436677" y="3439488"/>
                  <a:pt x="3437396" y="3441992"/>
                </a:cubicBezTo>
                <a:lnTo>
                  <a:pt x="3438843" y="3444647"/>
                </a:lnTo>
                <a:lnTo>
                  <a:pt x="3438591" y="3451712"/>
                </a:lnTo>
                <a:lnTo>
                  <a:pt x="3439527" y="3466008"/>
                </a:lnTo>
                <a:lnTo>
                  <a:pt x="3438357" y="3468331"/>
                </a:lnTo>
                <a:lnTo>
                  <a:pt x="3437674" y="3489343"/>
                </a:lnTo>
                <a:cubicBezTo>
                  <a:pt x="3437459" y="3489383"/>
                  <a:pt x="3437241" y="3489424"/>
                  <a:pt x="3437026" y="3489465"/>
                </a:cubicBezTo>
                <a:cubicBezTo>
                  <a:pt x="3435558" y="3490219"/>
                  <a:pt x="3434444" y="3491679"/>
                  <a:pt x="3434044" y="3494659"/>
                </a:cubicBezTo>
                <a:cubicBezTo>
                  <a:pt x="3425302" y="3487640"/>
                  <a:pt x="3430211" y="3495561"/>
                  <a:pt x="3429800" y="3504965"/>
                </a:cubicBezTo>
                <a:cubicBezTo>
                  <a:pt x="3416132" y="3496161"/>
                  <a:pt x="3420620" y="3524348"/>
                  <a:pt x="3412115" y="3526661"/>
                </a:cubicBezTo>
                <a:cubicBezTo>
                  <a:pt x="3412121" y="3533765"/>
                  <a:pt x="3411879" y="3541120"/>
                  <a:pt x="3411331" y="3548549"/>
                </a:cubicBezTo>
                <a:lnTo>
                  <a:pt x="3410824" y="3552872"/>
                </a:lnTo>
                <a:cubicBezTo>
                  <a:pt x="3410773" y="3552889"/>
                  <a:pt x="3410721" y="3552908"/>
                  <a:pt x="3410671" y="3552926"/>
                </a:cubicBezTo>
                <a:cubicBezTo>
                  <a:pt x="3410254" y="3553793"/>
                  <a:pt x="3409971" y="3555188"/>
                  <a:pt x="3409849" y="3557419"/>
                </a:cubicBezTo>
                <a:lnTo>
                  <a:pt x="3409902" y="3560756"/>
                </a:lnTo>
                <a:lnTo>
                  <a:pt x="3408918" y="3569144"/>
                </a:lnTo>
                <a:lnTo>
                  <a:pt x="3407623" y="3571810"/>
                </a:lnTo>
                <a:lnTo>
                  <a:pt x="3405729" y="3572549"/>
                </a:lnTo>
                <a:lnTo>
                  <a:pt x="3405835" y="3573359"/>
                </a:lnTo>
                <a:cubicBezTo>
                  <a:pt x="3408214" y="3579757"/>
                  <a:pt x="3412465" y="3582275"/>
                  <a:pt x="3399129" y="3587902"/>
                </a:cubicBezTo>
                <a:cubicBezTo>
                  <a:pt x="3402495" y="3602236"/>
                  <a:pt x="3394605" y="3603730"/>
                  <a:pt x="3389566" y="3621859"/>
                </a:cubicBezTo>
                <a:cubicBezTo>
                  <a:pt x="3393374" y="3630350"/>
                  <a:pt x="3390863" y="3636316"/>
                  <a:pt x="3386307" y="3641820"/>
                </a:cubicBezTo>
                <a:cubicBezTo>
                  <a:pt x="3386232" y="3660214"/>
                  <a:pt x="3378837" y="3675854"/>
                  <a:pt x="3374956" y="3695940"/>
                </a:cubicBezTo>
                <a:cubicBezTo>
                  <a:pt x="3378387" y="3718839"/>
                  <a:pt x="3365817" y="3728358"/>
                  <a:pt x="3361718" y="3749831"/>
                </a:cubicBezTo>
                <a:cubicBezTo>
                  <a:pt x="3370064" y="3770267"/>
                  <a:pt x="3350403" y="3763879"/>
                  <a:pt x="3344768" y="3774338"/>
                </a:cubicBezTo>
                <a:lnTo>
                  <a:pt x="3343985" y="3777418"/>
                </a:lnTo>
                <a:lnTo>
                  <a:pt x="3344520" y="3785849"/>
                </a:lnTo>
                <a:lnTo>
                  <a:pt x="3345162" y="3789023"/>
                </a:lnTo>
                <a:cubicBezTo>
                  <a:pt x="3345441" y="3791209"/>
                  <a:pt x="3345415" y="3792659"/>
                  <a:pt x="3345164" y="3793659"/>
                </a:cubicBezTo>
                <a:lnTo>
                  <a:pt x="3345024" y="3793774"/>
                </a:lnTo>
                <a:lnTo>
                  <a:pt x="3345300" y="3798119"/>
                </a:lnTo>
                <a:cubicBezTo>
                  <a:pt x="3346087" y="3805456"/>
                  <a:pt x="3347157" y="3812596"/>
                  <a:pt x="3348424" y="3819398"/>
                </a:cubicBezTo>
                <a:cubicBezTo>
                  <a:pt x="3340590" y="3825065"/>
                  <a:pt x="3349940" y="3850234"/>
                  <a:pt x="3335133" y="3847354"/>
                </a:cubicBezTo>
                <a:cubicBezTo>
                  <a:pt x="3336403" y="3856524"/>
                  <a:pt x="3342565" y="3862118"/>
                  <a:pt x="3332848" y="3858945"/>
                </a:cubicBezTo>
                <a:cubicBezTo>
                  <a:pt x="3332988" y="3861961"/>
                  <a:pt x="3332168" y="3863811"/>
                  <a:pt x="3330878" y="3865128"/>
                </a:cubicBezTo>
                <a:lnTo>
                  <a:pt x="3330273" y="3865510"/>
                </a:lnTo>
                <a:lnTo>
                  <a:pt x="3333337" y="3885908"/>
                </a:lnTo>
                <a:lnTo>
                  <a:pt x="3332616" y="3888608"/>
                </a:lnTo>
                <a:lnTo>
                  <a:pt x="3336057" y="3901916"/>
                </a:lnTo>
                <a:lnTo>
                  <a:pt x="3337066" y="3908785"/>
                </a:lnTo>
                <a:lnTo>
                  <a:pt x="3338940" y="3910739"/>
                </a:lnTo>
                <a:cubicBezTo>
                  <a:pt x="3340082" y="3912843"/>
                  <a:pt x="3340580" y="3915849"/>
                  <a:pt x="3339621" y="3920873"/>
                </a:cubicBezTo>
                <a:lnTo>
                  <a:pt x="3339102" y="3922032"/>
                </a:lnTo>
                <a:lnTo>
                  <a:pt x="3341891" y="3930408"/>
                </a:lnTo>
                <a:cubicBezTo>
                  <a:pt x="3343178" y="3933107"/>
                  <a:pt x="3344812" y="3935503"/>
                  <a:pt x="3346927" y="3937451"/>
                </a:cubicBezTo>
                <a:cubicBezTo>
                  <a:pt x="3335745" y="3965779"/>
                  <a:pt x="3346136" y="3992699"/>
                  <a:pt x="3344279" y="4023542"/>
                </a:cubicBezTo>
                <a:cubicBezTo>
                  <a:pt x="3347024" y="4058096"/>
                  <a:pt x="3350783" y="4081986"/>
                  <a:pt x="3351926" y="4104769"/>
                </a:cubicBezTo>
                <a:cubicBezTo>
                  <a:pt x="3353695" y="4115384"/>
                  <a:pt x="3359144" y="4193344"/>
                  <a:pt x="3352816" y="4187317"/>
                </a:cubicBezTo>
                <a:cubicBezTo>
                  <a:pt x="3366419" y="4219638"/>
                  <a:pt x="3351446" y="4239971"/>
                  <a:pt x="3357691" y="4276413"/>
                </a:cubicBezTo>
                <a:cubicBezTo>
                  <a:pt x="3342910" y="4296116"/>
                  <a:pt x="3356610" y="4285488"/>
                  <a:pt x="3353895" y="4306037"/>
                </a:cubicBezTo>
                <a:cubicBezTo>
                  <a:pt x="3367541" y="4300534"/>
                  <a:pt x="3346306" y="4330948"/>
                  <a:pt x="3361728" y="4332215"/>
                </a:cubicBezTo>
                <a:cubicBezTo>
                  <a:pt x="3360746" y="4335915"/>
                  <a:pt x="3359307" y="4339458"/>
                  <a:pt x="3357748" y="4343006"/>
                </a:cubicBezTo>
                <a:lnTo>
                  <a:pt x="3356941" y="4344866"/>
                </a:lnTo>
                <a:lnTo>
                  <a:pt x="3356370" y="4352332"/>
                </a:lnTo>
                <a:lnTo>
                  <a:pt x="3352876" y="4354407"/>
                </a:lnTo>
                <a:lnTo>
                  <a:pt x="3352683" y="4444689"/>
                </a:lnTo>
                <a:cubicBezTo>
                  <a:pt x="3355485" y="4452425"/>
                  <a:pt x="3356736" y="4477980"/>
                  <a:pt x="3352455" y="4483791"/>
                </a:cubicBezTo>
                <a:cubicBezTo>
                  <a:pt x="3351784" y="4489320"/>
                  <a:pt x="3353780" y="4495171"/>
                  <a:pt x="3349030" y="4498683"/>
                </a:cubicBezTo>
                <a:cubicBezTo>
                  <a:pt x="3346858" y="4510741"/>
                  <a:pt x="3341860" y="4538358"/>
                  <a:pt x="3339427" y="4556140"/>
                </a:cubicBezTo>
                <a:cubicBezTo>
                  <a:pt x="3342836" y="4560659"/>
                  <a:pt x="3341611" y="4566842"/>
                  <a:pt x="3339521" y="4574959"/>
                </a:cubicBezTo>
                <a:lnTo>
                  <a:pt x="3338246" y="4582576"/>
                </a:lnTo>
                <a:lnTo>
                  <a:pt x="3348539" y="4605460"/>
                </a:lnTo>
                <a:lnTo>
                  <a:pt x="3345760" y="4678575"/>
                </a:lnTo>
                <a:lnTo>
                  <a:pt x="3356250" y="4713574"/>
                </a:lnTo>
                <a:cubicBezTo>
                  <a:pt x="3358600" y="4727943"/>
                  <a:pt x="3359577" y="4741820"/>
                  <a:pt x="3361380" y="4755215"/>
                </a:cubicBezTo>
                <a:cubicBezTo>
                  <a:pt x="3363928" y="4785596"/>
                  <a:pt x="3347531" y="4766123"/>
                  <a:pt x="3361636" y="4803525"/>
                </a:cubicBezTo>
                <a:cubicBezTo>
                  <a:pt x="3356254" y="4807867"/>
                  <a:pt x="3356117" y="4812705"/>
                  <a:pt x="3358957" y="4820729"/>
                </a:cubicBezTo>
                <a:cubicBezTo>
                  <a:pt x="3359783" y="4835507"/>
                  <a:pt x="3345952" y="4834947"/>
                  <a:pt x="3354635" y="4849546"/>
                </a:cubicBezTo>
                <a:cubicBezTo>
                  <a:pt x="3350894" y="4848362"/>
                  <a:pt x="3350351" y="4855411"/>
                  <a:pt x="3349759" y="4861941"/>
                </a:cubicBezTo>
                <a:lnTo>
                  <a:pt x="3347368" y="4866228"/>
                </a:lnTo>
                <a:lnTo>
                  <a:pt x="3358408" y="4889535"/>
                </a:lnTo>
                <a:cubicBezTo>
                  <a:pt x="3373705" y="4931282"/>
                  <a:pt x="3382233" y="4982216"/>
                  <a:pt x="3393319" y="5017998"/>
                </a:cubicBezTo>
                <a:cubicBezTo>
                  <a:pt x="3368256" y="5040241"/>
                  <a:pt x="3392200" y="5029364"/>
                  <a:pt x="3389184" y="5055049"/>
                </a:cubicBezTo>
                <a:cubicBezTo>
                  <a:pt x="3413510" y="5050695"/>
                  <a:pt x="3377700" y="5085342"/>
                  <a:pt x="3405892" y="5089973"/>
                </a:cubicBezTo>
                <a:cubicBezTo>
                  <a:pt x="3404451" y="5094499"/>
                  <a:pt x="3402165" y="5098741"/>
                  <a:pt x="3399662" y="5102960"/>
                </a:cubicBezTo>
                <a:lnTo>
                  <a:pt x="3398363" y="5105176"/>
                </a:lnTo>
                <a:lnTo>
                  <a:pt x="3398026" y="5114590"/>
                </a:lnTo>
                <a:lnTo>
                  <a:pt x="3391859" y="5116550"/>
                </a:lnTo>
                <a:lnTo>
                  <a:pt x="3386999" y="5130226"/>
                </a:lnTo>
                <a:cubicBezTo>
                  <a:pt x="3386119" y="5135455"/>
                  <a:pt x="3386267" y="5141205"/>
                  <a:pt x="3388073" y="5147747"/>
                </a:cubicBezTo>
                <a:cubicBezTo>
                  <a:pt x="3400425" y="5164741"/>
                  <a:pt x="3388688" y="5187675"/>
                  <a:pt x="3391234" y="5209919"/>
                </a:cubicBezTo>
                <a:lnTo>
                  <a:pt x="3395469" y="5220481"/>
                </a:lnTo>
                <a:lnTo>
                  <a:pt x="3392518" y="5250830"/>
                </a:lnTo>
                <a:lnTo>
                  <a:pt x="3393800" y="5252877"/>
                </a:lnTo>
                <a:cubicBezTo>
                  <a:pt x="3393941" y="5258188"/>
                  <a:pt x="3392357" y="5268832"/>
                  <a:pt x="3393361" y="5282697"/>
                </a:cubicBezTo>
                <a:lnTo>
                  <a:pt x="3399825" y="5336059"/>
                </a:lnTo>
                <a:lnTo>
                  <a:pt x="3392824" y="5344884"/>
                </a:lnTo>
                <a:lnTo>
                  <a:pt x="3389277" y="5345998"/>
                </a:lnTo>
                <a:lnTo>
                  <a:pt x="3390946" y="5360636"/>
                </a:lnTo>
                <a:lnTo>
                  <a:pt x="3386366" y="5371486"/>
                </a:lnTo>
                <a:lnTo>
                  <a:pt x="3390662" y="5381496"/>
                </a:lnTo>
                <a:lnTo>
                  <a:pt x="3388199" y="5395290"/>
                </a:lnTo>
                <a:cubicBezTo>
                  <a:pt x="3386677" y="5400263"/>
                  <a:pt x="3384810" y="5405812"/>
                  <a:pt x="3383455" y="5412069"/>
                </a:cubicBezTo>
                <a:lnTo>
                  <a:pt x="3376345" y="5426008"/>
                </a:lnTo>
                <a:lnTo>
                  <a:pt x="3374012" y="5448470"/>
                </a:lnTo>
                <a:cubicBezTo>
                  <a:pt x="3372358" y="5465848"/>
                  <a:pt x="3370199" y="5482458"/>
                  <a:pt x="3365299" y="5498771"/>
                </a:cubicBezTo>
                <a:cubicBezTo>
                  <a:pt x="3368242" y="5512292"/>
                  <a:pt x="3368289" y="5524931"/>
                  <a:pt x="3358774" y="5536815"/>
                </a:cubicBezTo>
                <a:cubicBezTo>
                  <a:pt x="3355554" y="5573082"/>
                  <a:pt x="3364982" y="5582256"/>
                  <a:pt x="3352897" y="5604851"/>
                </a:cubicBezTo>
                <a:cubicBezTo>
                  <a:pt x="3357655" y="5611851"/>
                  <a:pt x="3360065" y="5616619"/>
                  <a:pt x="3360918" y="5620215"/>
                </a:cubicBezTo>
                <a:cubicBezTo>
                  <a:pt x="3363482" y="5631010"/>
                  <a:pt x="3352061" y="5631235"/>
                  <a:pt x="3348145" y="5649365"/>
                </a:cubicBezTo>
                <a:cubicBezTo>
                  <a:pt x="3342329" y="5668683"/>
                  <a:pt x="3336842" y="5635583"/>
                  <a:pt x="3334135" y="5654076"/>
                </a:cubicBezTo>
                <a:cubicBezTo>
                  <a:pt x="3338089" y="5673079"/>
                  <a:pt x="3320876" y="5674673"/>
                  <a:pt x="3326011" y="5694285"/>
                </a:cubicBezTo>
                <a:cubicBezTo>
                  <a:pt x="3339441" y="5687377"/>
                  <a:pt x="3320185" y="5735320"/>
                  <a:pt x="3331448" y="5735077"/>
                </a:cubicBezTo>
                <a:cubicBezTo>
                  <a:pt x="3313758" y="5754960"/>
                  <a:pt x="3333086" y="5760823"/>
                  <a:pt x="3326180" y="5784860"/>
                </a:cubicBezTo>
                <a:cubicBezTo>
                  <a:pt x="3319129" y="5796737"/>
                  <a:pt x="3317432" y="5804806"/>
                  <a:pt x="3323175" y="5814629"/>
                </a:cubicBezTo>
                <a:cubicBezTo>
                  <a:pt x="3289103" y="5869565"/>
                  <a:pt x="3319352" y="5845410"/>
                  <a:pt x="3303983" y="5894405"/>
                </a:cubicBezTo>
                <a:lnTo>
                  <a:pt x="3302615" y="5898375"/>
                </a:lnTo>
                <a:lnTo>
                  <a:pt x="3305988" y="5914019"/>
                </a:lnTo>
                <a:cubicBezTo>
                  <a:pt x="3306566" y="5914416"/>
                  <a:pt x="3307142" y="5914813"/>
                  <a:pt x="3307720" y="5915209"/>
                </a:cubicBezTo>
                <a:lnTo>
                  <a:pt x="3288942" y="5962966"/>
                </a:lnTo>
                <a:lnTo>
                  <a:pt x="3289995" y="5969791"/>
                </a:lnTo>
                <a:lnTo>
                  <a:pt x="3273219" y="6000303"/>
                </a:lnTo>
                <a:lnTo>
                  <a:pt x="3266971" y="6016394"/>
                </a:lnTo>
                <a:lnTo>
                  <a:pt x="3258268" y="6034498"/>
                </a:lnTo>
                <a:lnTo>
                  <a:pt x="3262376" y="6046147"/>
                </a:lnTo>
                <a:cubicBezTo>
                  <a:pt x="3269023" y="6073717"/>
                  <a:pt x="3250846" y="6118951"/>
                  <a:pt x="3274161" y="6127097"/>
                </a:cubicBezTo>
                <a:cubicBezTo>
                  <a:pt x="3261055" y="6140796"/>
                  <a:pt x="3284255" y="6151240"/>
                  <a:pt x="3287116" y="6165061"/>
                </a:cubicBezTo>
                <a:cubicBezTo>
                  <a:pt x="3278972" y="6176795"/>
                  <a:pt x="3286959" y="6181809"/>
                  <a:pt x="3289289" y="6191816"/>
                </a:cubicBezTo>
                <a:cubicBezTo>
                  <a:pt x="3284123" y="6196765"/>
                  <a:pt x="3284941" y="6205311"/>
                  <a:pt x="3291517" y="6207797"/>
                </a:cubicBezTo>
                <a:cubicBezTo>
                  <a:pt x="3306003" y="6202672"/>
                  <a:pt x="3300501" y="6232914"/>
                  <a:pt x="3310808" y="6234442"/>
                </a:cubicBezTo>
                <a:cubicBezTo>
                  <a:pt x="3314005" y="6251566"/>
                  <a:pt x="3305763" y="6327405"/>
                  <a:pt x="3322832" y="6339012"/>
                </a:cubicBezTo>
                <a:cubicBezTo>
                  <a:pt x="3332735" y="6373401"/>
                  <a:pt x="3309981" y="6425589"/>
                  <a:pt x="3311360" y="6440393"/>
                </a:cubicBezTo>
                <a:cubicBezTo>
                  <a:pt x="3282540" y="6457108"/>
                  <a:pt x="3365374" y="6523495"/>
                  <a:pt x="3370963" y="6586374"/>
                </a:cubicBezTo>
                <a:cubicBezTo>
                  <a:pt x="3368621" y="6595055"/>
                  <a:pt x="3368943" y="6599590"/>
                  <a:pt x="3375863" y="6601412"/>
                </a:cubicBezTo>
                <a:cubicBezTo>
                  <a:pt x="3380798" y="6617525"/>
                  <a:pt x="3389212" y="6649404"/>
                  <a:pt x="3400578" y="6683057"/>
                </a:cubicBezTo>
                <a:cubicBezTo>
                  <a:pt x="3408645" y="6705148"/>
                  <a:pt x="3410628" y="6805370"/>
                  <a:pt x="3417831" y="6852700"/>
                </a:cubicBezTo>
                <a:lnTo>
                  <a:pt x="3418926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888388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" name="Rectangle 111">
            <a:extLst>
              <a:ext uri="{FF2B5EF4-FFF2-40B4-BE49-F238E27FC236}">
                <a16:creationId xmlns:a16="http://schemas.microsoft.com/office/drawing/2014/main" id="{676A1B86-DC99-46B9-B5AA-A7E928EA9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E9304FFE-74E9-4316-B822-F35A685E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9B5EB9-3BFB-44FA-BE67-7F7C8D586BD1}"/>
              </a:ext>
            </a:extLst>
          </p:cNvPr>
          <p:cNvSpPr txBox="1"/>
          <p:nvPr/>
        </p:nvSpPr>
        <p:spPr>
          <a:xfrm>
            <a:off x="5162550" y="1562669"/>
            <a:ext cx="5636113" cy="24565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That Chinese vase wa</a:t>
            </a:r>
            <a:r>
              <a:rPr lang="en-US" altLang="ja-JP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 priceless</a:t>
            </a:r>
            <a:r>
              <a:rPr kumimoji="1" lang="en-US" altLang="ja-JP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2B935AC-5ADD-4144-BFD2-A0129E34EF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24"/>
          <a:stretch/>
        </p:blipFill>
        <p:spPr>
          <a:xfrm>
            <a:off x="-7266" y="10"/>
            <a:ext cx="3569616" cy="6857990"/>
          </a:xfrm>
          <a:custGeom>
            <a:avLst/>
            <a:gdLst/>
            <a:ahLst/>
            <a:cxnLst/>
            <a:rect l="l" t="t" r="r" b="b"/>
            <a:pathLst>
              <a:path w="3569616" h="6858000">
                <a:moveTo>
                  <a:pt x="0" y="0"/>
                </a:moveTo>
                <a:lnTo>
                  <a:pt x="3119345" y="0"/>
                </a:lnTo>
                <a:lnTo>
                  <a:pt x="3123529" y="17226"/>
                </a:lnTo>
                <a:cubicBezTo>
                  <a:pt x="3124924" y="23927"/>
                  <a:pt x="3126075" y="29690"/>
                  <a:pt x="3127926" y="35733"/>
                </a:cubicBezTo>
                <a:cubicBezTo>
                  <a:pt x="3135983" y="55162"/>
                  <a:pt x="3152761" y="75163"/>
                  <a:pt x="3158476" y="86830"/>
                </a:cubicBezTo>
                <a:lnTo>
                  <a:pt x="3162217" y="105744"/>
                </a:lnTo>
                <a:lnTo>
                  <a:pt x="3166997" y="104727"/>
                </a:lnTo>
                <a:lnTo>
                  <a:pt x="3167793" y="111793"/>
                </a:lnTo>
                <a:lnTo>
                  <a:pt x="3168896" y="127609"/>
                </a:lnTo>
                <a:cubicBezTo>
                  <a:pt x="3170241" y="137435"/>
                  <a:pt x="3170795" y="164972"/>
                  <a:pt x="3173185" y="174906"/>
                </a:cubicBezTo>
                <a:cubicBezTo>
                  <a:pt x="3178510" y="177461"/>
                  <a:pt x="3181593" y="181749"/>
                  <a:pt x="3183238" y="187215"/>
                </a:cubicBezTo>
                <a:lnTo>
                  <a:pt x="3184145" y="199435"/>
                </a:lnTo>
                <a:lnTo>
                  <a:pt x="3200957" y="269529"/>
                </a:lnTo>
                <a:lnTo>
                  <a:pt x="3202491" y="279219"/>
                </a:lnTo>
                <a:lnTo>
                  <a:pt x="3206975" y="284221"/>
                </a:lnTo>
                <a:cubicBezTo>
                  <a:pt x="3208056" y="288198"/>
                  <a:pt x="3208241" y="299815"/>
                  <a:pt x="3208979" y="303078"/>
                </a:cubicBezTo>
                <a:cubicBezTo>
                  <a:pt x="3209786" y="303316"/>
                  <a:pt x="3210593" y="303555"/>
                  <a:pt x="3211400" y="303794"/>
                </a:cubicBezTo>
                <a:cubicBezTo>
                  <a:pt x="3215834" y="314048"/>
                  <a:pt x="3230882" y="352723"/>
                  <a:pt x="3235583" y="364595"/>
                </a:cubicBezTo>
                <a:cubicBezTo>
                  <a:pt x="3232098" y="367263"/>
                  <a:pt x="3238178" y="372307"/>
                  <a:pt x="3239601" y="375020"/>
                </a:cubicBezTo>
                <a:cubicBezTo>
                  <a:pt x="3237179" y="375617"/>
                  <a:pt x="3236854" y="382439"/>
                  <a:pt x="3239157" y="384290"/>
                </a:cubicBezTo>
                <a:cubicBezTo>
                  <a:pt x="3254070" y="431093"/>
                  <a:pt x="3227895" y="408920"/>
                  <a:pt x="3245230" y="435044"/>
                </a:cubicBezTo>
                <a:cubicBezTo>
                  <a:pt x="3246565" y="439781"/>
                  <a:pt x="3245820" y="443743"/>
                  <a:pt x="3244204" y="447282"/>
                </a:cubicBezTo>
                <a:lnTo>
                  <a:pt x="3240762" y="452630"/>
                </a:lnTo>
                <a:lnTo>
                  <a:pt x="3249093" y="471880"/>
                </a:lnTo>
                <a:cubicBezTo>
                  <a:pt x="3252174" y="481431"/>
                  <a:pt x="3254453" y="491548"/>
                  <a:pt x="3255857" y="501992"/>
                </a:cubicBezTo>
                <a:cubicBezTo>
                  <a:pt x="3250999" y="504682"/>
                  <a:pt x="3258622" y="512442"/>
                  <a:pt x="3260271" y="516223"/>
                </a:cubicBezTo>
                <a:cubicBezTo>
                  <a:pt x="3257006" y="516482"/>
                  <a:pt x="3255973" y="525173"/>
                  <a:pt x="3258865" y="528038"/>
                </a:cubicBezTo>
                <a:cubicBezTo>
                  <a:pt x="3274535" y="591283"/>
                  <a:pt x="3241762" y="557303"/>
                  <a:pt x="3262462" y="594499"/>
                </a:cubicBezTo>
                <a:cubicBezTo>
                  <a:pt x="3263816" y="600863"/>
                  <a:pt x="3262479" y="605795"/>
                  <a:pt x="3260024" y="610000"/>
                </a:cubicBezTo>
                <a:lnTo>
                  <a:pt x="3253721" y="617692"/>
                </a:lnTo>
                <a:lnTo>
                  <a:pt x="3256482" y="623204"/>
                </a:lnTo>
                <a:cubicBezTo>
                  <a:pt x="3258005" y="644600"/>
                  <a:pt x="3251476" y="651376"/>
                  <a:pt x="3259225" y="663365"/>
                </a:cubicBezTo>
                <a:cubicBezTo>
                  <a:pt x="3245876" y="682744"/>
                  <a:pt x="3258539" y="675670"/>
                  <a:pt x="3261631" y="689522"/>
                </a:cubicBezTo>
                <a:cubicBezTo>
                  <a:pt x="3265207" y="700373"/>
                  <a:pt x="3269507" y="679723"/>
                  <a:pt x="3271002" y="690492"/>
                </a:cubicBezTo>
                <a:cubicBezTo>
                  <a:pt x="3267989" y="702455"/>
                  <a:pt x="3279578" y="701125"/>
                  <a:pt x="3275760" y="713609"/>
                </a:cubicBezTo>
                <a:cubicBezTo>
                  <a:pt x="3266819" y="711239"/>
                  <a:pt x="3278954" y="737528"/>
                  <a:pt x="3271356" y="738880"/>
                </a:cubicBezTo>
                <a:cubicBezTo>
                  <a:pt x="3282938" y="748490"/>
                  <a:pt x="3269788" y="754591"/>
                  <a:pt x="3274016" y="768139"/>
                </a:cubicBezTo>
                <a:cubicBezTo>
                  <a:pt x="3278559" y="774347"/>
                  <a:pt x="3279560" y="778980"/>
                  <a:pt x="3275507" y="785654"/>
                </a:cubicBezTo>
                <a:cubicBezTo>
                  <a:pt x="3297514" y="814181"/>
                  <a:pt x="3277534" y="803670"/>
                  <a:pt x="3287024" y="831111"/>
                </a:cubicBezTo>
                <a:cubicBezTo>
                  <a:pt x="3296672" y="854655"/>
                  <a:pt x="3303659" y="881610"/>
                  <a:pt x="3324562" y="903604"/>
                </a:cubicBezTo>
                <a:cubicBezTo>
                  <a:pt x="3330338" y="907511"/>
                  <a:pt x="3333079" y="917872"/>
                  <a:pt x="3330682" y="926744"/>
                </a:cubicBezTo>
                <a:cubicBezTo>
                  <a:pt x="3330269" y="928269"/>
                  <a:pt x="3329716" y="929694"/>
                  <a:pt x="3329041" y="930971"/>
                </a:cubicBezTo>
                <a:cubicBezTo>
                  <a:pt x="3333270" y="950914"/>
                  <a:pt x="3351150" y="1023696"/>
                  <a:pt x="3356062" y="1046405"/>
                </a:cubicBezTo>
                <a:cubicBezTo>
                  <a:pt x="3349099" y="1048737"/>
                  <a:pt x="3362597" y="1059482"/>
                  <a:pt x="3358521" y="1067217"/>
                </a:cubicBezTo>
                <a:cubicBezTo>
                  <a:pt x="3354869" y="1072807"/>
                  <a:pt x="3358113" y="1077371"/>
                  <a:pt x="3358773" y="1082909"/>
                </a:cubicBezTo>
                <a:cubicBezTo>
                  <a:pt x="3356098" y="1090444"/>
                  <a:pt x="3363241" y="1113953"/>
                  <a:pt x="3367682" y="1119909"/>
                </a:cubicBezTo>
                <a:cubicBezTo>
                  <a:pt x="3382703" y="1133847"/>
                  <a:pt x="3374343" y="1168367"/>
                  <a:pt x="3385911" y="1180009"/>
                </a:cubicBezTo>
                <a:cubicBezTo>
                  <a:pt x="3387774" y="1184389"/>
                  <a:pt x="3388688" y="1188737"/>
                  <a:pt x="3389010" y="1193041"/>
                </a:cubicBezTo>
                <a:lnTo>
                  <a:pt x="3388572" y="1205179"/>
                </a:lnTo>
                <a:lnTo>
                  <a:pt x="3385768" y="1208811"/>
                </a:lnTo>
                <a:lnTo>
                  <a:pt x="3386975" y="1216129"/>
                </a:lnTo>
                <a:lnTo>
                  <a:pt x="3386647" y="1218271"/>
                </a:lnTo>
                <a:cubicBezTo>
                  <a:pt x="3386007" y="1222365"/>
                  <a:pt x="3385480" y="1226399"/>
                  <a:pt x="3385420" y="1230360"/>
                </a:cubicBezTo>
                <a:cubicBezTo>
                  <a:pt x="3400233" y="1224163"/>
                  <a:pt x="3387342" y="1263034"/>
                  <a:pt x="3398902" y="1251303"/>
                </a:cubicBezTo>
                <a:cubicBezTo>
                  <a:pt x="3401143" y="1271991"/>
                  <a:pt x="3411558" y="1255397"/>
                  <a:pt x="3402244" y="1281071"/>
                </a:cubicBezTo>
                <a:cubicBezTo>
                  <a:pt x="3416627" y="1312459"/>
                  <a:pt x="3415183" y="1363554"/>
                  <a:pt x="3435533" y="1387530"/>
                </a:cubicBezTo>
                <a:cubicBezTo>
                  <a:pt x="3428168" y="1384876"/>
                  <a:pt x="3423452" y="1398828"/>
                  <a:pt x="3427595" y="1407995"/>
                </a:cubicBezTo>
                <a:cubicBezTo>
                  <a:pt x="3398778" y="1398886"/>
                  <a:pt x="3455260" y="1443485"/>
                  <a:pt x="3436580" y="1453051"/>
                </a:cubicBezTo>
                <a:cubicBezTo>
                  <a:pt x="3454427" y="1452263"/>
                  <a:pt x="3487273" y="1492392"/>
                  <a:pt x="3473886" y="1513215"/>
                </a:cubicBezTo>
                <a:cubicBezTo>
                  <a:pt x="3479337" y="1543203"/>
                  <a:pt x="3495403" y="1563620"/>
                  <a:pt x="3491486" y="1595707"/>
                </a:cubicBezTo>
                <a:cubicBezTo>
                  <a:pt x="3493932" y="1596530"/>
                  <a:pt x="3496028" y="1598008"/>
                  <a:pt x="3497869" y="1599939"/>
                </a:cubicBezTo>
                <a:lnTo>
                  <a:pt x="3502453" y="1606503"/>
                </a:lnTo>
                <a:lnTo>
                  <a:pt x="3502232" y="1607846"/>
                </a:lnTo>
                <a:cubicBezTo>
                  <a:pt x="3502503" y="1613048"/>
                  <a:pt x="3503673" y="1615641"/>
                  <a:pt x="3505239" y="1617081"/>
                </a:cubicBezTo>
                <a:cubicBezTo>
                  <a:pt x="3505979" y="1617395"/>
                  <a:pt x="3506719" y="1617710"/>
                  <a:pt x="3507459" y="1618024"/>
                </a:cubicBezTo>
                <a:lnTo>
                  <a:pt x="3510011" y="1624022"/>
                </a:lnTo>
                <a:lnTo>
                  <a:pt x="3516358" y="1634929"/>
                </a:lnTo>
                <a:lnTo>
                  <a:pt x="3516308" y="1637821"/>
                </a:lnTo>
                <a:lnTo>
                  <a:pt x="3523955" y="1655598"/>
                </a:lnTo>
                <a:lnTo>
                  <a:pt x="3523473" y="1656247"/>
                </a:lnTo>
                <a:cubicBezTo>
                  <a:pt x="3522567" y="1658107"/>
                  <a:pt x="3522227" y="1660249"/>
                  <a:pt x="3523061" y="1663024"/>
                </a:cubicBezTo>
                <a:cubicBezTo>
                  <a:pt x="3513175" y="1664689"/>
                  <a:pt x="3520280" y="1667013"/>
                  <a:pt x="3523616" y="1675054"/>
                </a:cubicBezTo>
                <a:cubicBezTo>
                  <a:pt x="3509006" y="1679436"/>
                  <a:pt x="3523682" y="1698702"/>
                  <a:pt x="3517630" y="1707801"/>
                </a:cubicBezTo>
                <a:cubicBezTo>
                  <a:pt x="3520410" y="1713612"/>
                  <a:pt x="3523083" y="1719836"/>
                  <a:pt x="3525537" y="1726380"/>
                </a:cubicBezTo>
                <a:lnTo>
                  <a:pt x="3529903" y="1779986"/>
                </a:lnTo>
                <a:lnTo>
                  <a:pt x="3521468" y="1836998"/>
                </a:lnTo>
                <a:cubicBezTo>
                  <a:pt x="3522502" y="1857808"/>
                  <a:pt x="3519191" y="1876110"/>
                  <a:pt x="3523412" y="1893497"/>
                </a:cubicBezTo>
                <a:cubicBezTo>
                  <a:pt x="3520411" y="1900876"/>
                  <a:pt x="3519436" y="1907708"/>
                  <a:pt x="3525004" y="1913894"/>
                </a:cubicBezTo>
                <a:cubicBezTo>
                  <a:pt x="3524490" y="1933413"/>
                  <a:pt x="3517414" y="1938604"/>
                  <a:pt x="3523928" y="1950514"/>
                </a:cubicBezTo>
                <a:cubicBezTo>
                  <a:pt x="3512685" y="1962215"/>
                  <a:pt x="3517275" y="1962555"/>
                  <a:pt x="3521008" y="1967449"/>
                </a:cubicBezTo>
                <a:lnTo>
                  <a:pt x="3521297" y="1968163"/>
                </a:lnTo>
                <a:lnTo>
                  <a:pt x="3519686" y="1969768"/>
                </a:lnTo>
                <a:lnTo>
                  <a:pt x="3519089" y="1972904"/>
                </a:lnTo>
                <a:lnTo>
                  <a:pt x="3520122" y="1981289"/>
                </a:lnTo>
                <a:lnTo>
                  <a:pt x="3520948" y="1984413"/>
                </a:lnTo>
                <a:cubicBezTo>
                  <a:pt x="3521356" y="1986575"/>
                  <a:pt x="3521416" y="1988026"/>
                  <a:pt x="3521226" y="1989046"/>
                </a:cubicBezTo>
                <a:lnTo>
                  <a:pt x="3521092" y="1989171"/>
                </a:lnTo>
                <a:lnTo>
                  <a:pt x="3521624" y="1993492"/>
                </a:lnTo>
                <a:cubicBezTo>
                  <a:pt x="3522844" y="2000762"/>
                  <a:pt x="3524332" y="2007819"/>
                  <a:pt x="3525996" y="2014518"/>
                </a:cubicBezTo>
                <a:cubicBezTo>
                  <a:pt x="3518529" y="2020777"/>
                  <a:pt x="3529333" y="2045218"/>
                  <a:pt x="3514412" y="2043465"/>
                </a:cubicBezTo>
                <a:cubicBezTo>
                  <a:pt x="3516219" y="2052531"/>
                  <a:pt x="3522688" y="2057653"/>
                  <a:pt x="3512822" y="2055222"/>
                </a:cubicBezTo>
                <a:cubicBezTo>
                  <a:pt x="3513140" y="2058224"/>
                  <a:pt x="3512432" y="2060136"/>
                  <a:pt x="3511227" y="2061550"/>
                </a:cubicBezTo>
                <a:lnTo>
                  <a:pt x="3510645" y="2061975"/>
                </a:lnTo>
                <a:lnTo>
                  <a:pt x="3514907" y="2082129"/>
                </a:lnTo>
                <a:lnTo>
                  <a:pt x="3514347" y="2084880"/>
                </a:lnTo>
                <a:lnTo>
                  <a:pt x="3518565" y="2097919"/>
                </a:lnTo>
                <a:lnTo>
                  <a:pt x="3519976" y="2104707"/>
                </a:lnTo>
                <a:lnTo>
                  <a:pt x="3521958" y="2106519"/>
                </a:lnTo>
                <a:cubicBezTo>
                  <a:pt x="3523219" y="2108534"/>
                  <a:pt x="3523895" y="2111498"/>
                  <a:pt x="3523237" y="2116590"/>
                </a:cubicBezTo>
                <a:lnTo>
                  <a:pt x="3522786" y="2117790"/>
                </a:lnTo>
                <a:lnTo>
                  <a:pt x="3526064" y="2125947"/>
                </a:lnTo>
                <a:cubicBezTo>
                  <a:pt x="3527505" y="2128548"/>
                  <a:pt x="3529274" y="2130818"/>
                  <a:pt x="3531495" y="2132603"/>
                </a:cubicBezTo>
                <a:cubicBezTo>
                  <a:pt x="3522034" y="2161762"/>
                  <a:pt x="3533978" y="2187874"/>
                  <a:pt x="3533955" y="2218836"/>
                </a:cubicBezTo>
                <a:cubicBezTo>
                  <a:pt x="3517312" y="2233337"/>
                  <a:pt x="3542024" y="2285180"/>
                  <a:pt x="3559442" y="2291697"/>
                </a:cubicBezTo>
                <a:cubicBezTo>
                  <a:pt x="3544608" y="2292866"/>
                  <a:pt x="3567228" y="2330146"/>
                  <a:pt x="3568373" y="2340076"/>
                </a:cubicBezTo>
                <a:cubicBezTo>
                  <a:pt x="3568755" y="2343387"/>
                  <a:pt x="3566751" y="2343658"/>
                  <a:pt x="3560178" y="2338540"/>
                </a:cubicBezTo>
                <a:cubicBezTo>
                  <a:pt x="3562571" y="2349015"/>
                  <a:pt x="3555536" y="2360463"/>
                  <a:pt x="3548875" y="2354921"/>
                </a:cubicBezTo>
                <a:cubicBezTo>
                  <a:pt x="3564342" y="2386191"/>
                  <a:pt x="3553912" y="2434573"/>
                  <a:pt x="3562290" y="2470516"/>
                </a:cubicBezTo>
                <a:cubicBezTo>
                  <a:pt x="3548732" y="2491328"/>
                  <a:pt x="3561750" y="2479665"/>
                  <a:pt x="3560263" y="2500409"/>
                </a:cubicBezTo>
                <a:cubicBezTo>
                  <a:pt x="3573531" y="2493872"/>
                  <a:pt x="3554177" y="2525877"/>
                  <a:pt x="3569616" y="2525972"/>
                </a:cubicBezTo>
                <a:cubicBezTo>
                  <a:pt x="3568857" y="2529744"/>
                  <a:pt x="3567635" y="2533395"/>
                  <a:pt x="3566291" y="2537057"/>
                </a:cubicBezTo>
                <a:lnTo>
                  <a:pt x="3565595" y="2538979"/>
                </a:lnTo>
                <a:lnTo>
                  <a:pt x="3565471" y="2546483"/>
                </a:lnTo>
                <a:lnTo>
                  <a:pt x="3562111" y="2548822"/>
                </a:lnTo>
                <a:lnTo>
                  <a:pt x="3559542" y="2560277"/>
                </a:lnTo>
                <a:cubicBezTo>
                  <a:pt x="3559093" y="2564534"/>
                  <a:pt x="3559212" y="2569074"/>
                  <a:pt x="3560240" y="2574030"/>
                </a:cubicBezTo>
                <a:cubicBezTo>
                  <a:pt x="3567097" y="2585933"/>
                  <a:pt x="3560828" y="2605604"/>
                  <a:pt x="3562359" y="2622912"/>
                </a:cubicBezTo>
                <a:lnTo>
                  <a:pt x="3564740" y="2630748"/>
                </a:lnTo>
                <a:lnTo>
                  <a:pt x="3563214" y="2656947"/>
                </a:lnTo>
                <a:cubicBezTo>
                  <a:pt x="3563065" y="2664385"/>
                  <a:pt x="3563222" y="2672085"/>
                  <a:pt x="3563949" y="2680153"/>
                </a:cubicBezTo>
                <a:lnTo>
                  <a:pt x="3566383" y="2695058"/>
                </a:lnTo>
                <a:lnTo>
                  <a:pt x="3565385" y="2699075"/>
                </a:lnTo>
                <a:cubicBezTo>
                  <a:pt x="3565951" y="2705917"/>
                  <a:pt x="3570892" y="2714690"/>
                  <a:pt x="3565525" y="2714239"/>
                </a:cubicBezTo>
                <a:lnTo>
                  <a:pt x="3567847" y="2721812"/>
                </a:lnTo>
                <a:lnTo>
                  <a:pt x="3564077" y="2729693"/>
                </a:lnTo>
                <a:cubicBezTo>
                  <a:pt x="3563144" y="2730592"/>
                  <a:pt x="3562134" y="2731288"/>
                  <a:pt x="3561085" y="2731758"/>
                </a:cubicBezTo>
                <a:lnTo>
                  <a:pt x="3563149" y="2742418"/>
                </a:lnTo>
                <a:lnTo>
                  <a:pt x="3560661" y="2751437"/>
                </a:lnTo>
                <a:lnTo>
                  <a:pt x="3563126" y="2758989"/>
                </a:lnTo>
                <a:lnTo>
                  <a:pt x="3562876" y="2762207"/>
                </a:lnTo>
                <a:lnTo>
                  <a:pt x="3561866" y="2770236"/>
                </a:lnTo>
                <a:cubicBezTo>
                  <a:pt x="3561066" y="2774372"/>
                  <a:pt x="3560080" y="2779005"/>
                  <a:pt x="3559378" y="2784138"/>
                </a:cubicBezTo>
                <a:lnTo>
                  <a:pt x="3559178" y="2788436"/>
                </a:lnTo>
                <a:lnTo>
                  <a:pt x="3554648" y="2798068"/>
                </a:lnTo>
                <a:cubicBezTo>
                  <a:pt x="3551209" y="2805087"/>
                  <a:pt x="3548936" y="2810580"/>
                  <a:pt x="3551400" y="2816345"/>
                </a:cubicBezTo>
                <a:cubicBezTo>
                  <a:pt x="3547036" y="2826742"/>
                  <a:pt x="3533490" y="2834711"/>
                  <a:pt x="3538128" y="2849028"/>
                </a:cubicBezTo>
                <a:cubicBezTo>
                  <a:pt x="3531517" y="2845031"/>
                  <a:pt x="3538369" y="2865256"/>
                  <a:pt x="3532013" y="2868126"/>
                </a:cubicBezTo>
                <a:cubicBezTo>
                  <a:pt x="3526842" y="2869601"/>
                  <a:pt x="3527715" y="2876080"/>
                  <a:pt x="3526094" y="2881167"/>
                </a:cubicBezTo>
                <a:cubicBezTo>
                  <a:pt x="3520961" y="2885059"/>
                  <a:pt x="3517628" y="2910333"/>
                  <a:pt x="3518939" y="2918966"/>
                </a:cubicBezTo>
                <a:cubicBezTo>
                  <a:pt x="3525789" y="2943088"/>
                  <a:pt x="3505468" y="2964225"/>
                  <a:pt x="3510391" y="2983548"/>
                </a:cubicBezTo>
                <a:cubicBezTo>
                  <a:pt x="3510204" y="2988707"/>
                  <a:pt x="3509257" y="2993036"/>
                  <a:pt x="3507840" y="2996827"/>
                </a:cubicBezTo>
                <a:lnTo>
                  <a:pt x="3502741" y="3006379"/>
                </a:lnTo>
                <a:lnTo>
                  <a:pt x="3499028" y="3006971"/>
                </a:lnTo>
                <a:lnTo>
                  <a:pt x="3497157" y="3013976"/>
                </a:lnTo>
                <a:lnTo>
                  <a:pt x="3496053" y="3015450"/>
                </a:lnTo>
                <a:cubicBezTo>
                  <a:pt x="3493931" y="3018255"/>
                  <a:pt x="3491925" y="3021106"/>
                  <a:pt x="3490329" y="3024292"/>
                </a:cubicBezTo>
                <a:cubicBezTo>
                  <a:pt x="3504872" y="3031782"/>
                  <a:pt x="3479143" y="3052632"/>
                  <a:pt x="3493186" y="3052840"/>
                </a:cubicBezTo>
                <a:cubicBezTo>
                  <a:pt x="3486942" y="3071654"/>
                  <a:pt x="3501947" y="3066916"/>
                  <a:pt x="3484298" y="3080007"/>
                </a:cubicBezTo>
                <a:cubicBezTo>
                  <a:pt x="3483814" y="3117860"/>
                  <a:pt x="3462683" y="3158406"/>
                  <a:pt x="3469977" y="3195253"/>
                </a:cubicBezTo>
                <a:cubicBezTo>
                  <a:pt x="3464984" y="3186842"/>
                  <a:pt x="3455676" y="3194249"/>
                  <a:pt x="3455490" y="3205255"/>
                </a:cubicBezTo>
                <a:cubicBezTo>
                  <a:pt x="3435461" y="3173385"/>
                  <a:pt x="3464274" y="3257718"/>
                  <a:pt x="3445250" y="3249703"/>
                </a:cubicBezTo>
                <a:cubicBezTo>
                  <a:pt x="3460163" y="3264187"/>
                  <a:pt x="3471377" y="3324835"/>
                  <a:pt x="3452291" y="3330508"/>
                </a:cubicBezTo>
                <a:cubicBezTo>
                  <a:pt x="3445043" y="3359645"/>
                  <a:pt x="3450218" y="3389952"/>
                  <a:pt x="3434486" y="3412864"/>
                </a:cubicBezTo>
                <a:cubicBezTo>
                  <a:pt x="3436166" y="3415609"/>
                  <a:pt x="3437306" y="3418595"/>
                  <a:pt x="3438058" y="3421734"/>
                </a:cubicBezTo>
                <a:lnTo>
                  <a:pt x="3439245" y="3430986"/>
                </a:lnTo>
                <a:lnTo>
                  <a:pt x="3438541" y="3431897"/>
                </a:lnTo>
                <a:cubicBezTo>
                  <a:pt x="3436732" y="3436375"/>
                  <a:pt x="3436677" y="3439488"/>
                  <a:pt x="3437396" y="3441992"/>
                </a:cubicBezTo>
                <a:lnTo>
                  <a:pt x="3438843" y="3444647"/>
                </a:lnTo>
                <a:lnTo>
                  <a:pt x="3438591" y="3451712"/>
                </a:lnTo>
                <a:lnTo>
                  <a:pt x="3439527" y="3466008"/>
                </a:lnTo>
                <a:lnTo>
                  <a:pt x="3438357" y="3468331"/>
                </a:lnTo>
                <a:lnTo>
                  <a:pt x="3437674" y="3489343"/>
                </a:lnTo>
                <a:cubicBezTo>
                  <a:pt x="3437459" y="3489383"/>
                  <a:pt x="3437241" y="3489424"/>
                  <a:pt x="3437026" y="3489465"/>
                </a:cubicBezTo>
                <a:cubicBezTo>
                  <a:pt x="3435558" y="3490219"/>
                  <a:pt x="3434444" y="3491679"/>
                  <a:pt x="3434044" y="3494659"/>
                </a:cubicBezTo>
                <a:cubicBezTo>
                  <a:pt x="3425302" y="3487640"/>
                  <a:pt x="3430211" y="3495561"/>
                  <a:pt x="3429800" y="3504965"/>
                </a:cubicBezTo>
                <a:cubicBezTo>
                  <a:pt x="3416132" y="3496161"/>
                  <a:pt x="3420620" y="3524348"/>
                  <a:pt x="3412115" y="3526661"/>
                </a:cubicBezTo>
                <a:cubicBezTo>
                  <a:pt x="3412121" y="3533765"/>
                  <a:pt x="3411879" y="3541120"/>
                  <a:pt x="3411331" y="3548549"/>
                </a:cubicBezTo>
                <a:lnTo>
                  <a:pt x="3410824" y="3552872"/>
                </a:lnTo>
                <a:cubicBezTo>
                  <a:pt x="3410773" y="3552889"/>
                  <a:pt x="3410721" y="3552908"/>
                  <a:pt x="3410671" y="3552926"/>
                </a:cubicBezTo>
                <a:cubicBezTo>
                  <a:pt x="3410254" y="3553793"/>
                  <a:pt x="3409971" y="3555188"/>
                  <a:pt x="3409849" y="3557419"/>
                </a:cubicBezTo>
                <a:lnTo>
                  <a:pt x="3409902" y="3560756"/>
                </a:lnTo>
                <a:lnTo>
                  <a:pt x="3408918" y="3569144"/>
                </a:lnTo>
                <a:lnTo>
                  <a:pt x="3407623" y="3571810"/>
                </a:lnTo>
                <a:lnTo>
                  <a:pt x="3405729" y="3572549"/>
                </a:lnTo>
                <a:lnTo>
                  <a:pt x="3405835" y="3573359"/>
                </a:lnTo>
                <a:cubicBezTo>
                  <a:pt x="3408214" y="3579757"/>
                  <a:pt x="3412465" y="3582275"/>
                  <a:pt x="3399129" y="3587902"/>
                </a:cubicBezTo>
                <a:cubicBezTo>
                  <a:pt x="3402495" y="3602236"/>
                  <a:pt x="3394605" y="3603730"/>
                  <a:pt x="3389566" y="3621859"/>
                </a:cubicBezTo>
                <a:cubicBezTo>
                  <a:pt x="3393374" y="3630350"/>
                  <a:pt x="3390863" y="3636316"/>
                  <a:pt x="3386307" y="3641820"/>
                </a:cubicBezTo>
                <a:cubicBezTo>
                  <a:pt x="3386232" y="3660214"/>
                  <a:pt x="3378837" y="3675854"/>
                  <a:pt x="3374956" y="3695940"/>
                </a:cubicBezTo>
                <a:cubicBezTo>
                  <a:pt x="3378387" y="3718839"/>
                  <a:pt x="3365817" y="3728358"/>
                  <a:pt x="3361718" y="3749831"/>
                </a:cubicBezTo>
                <a:cubicBezTo>
                  <a:pt x="3370064" y="3770267"/>
                  <a:pt x="3350403" y="3763879"/>
                  <a:pt x="3344768" y="3774338"/>
                </a:cubicBezTo>
                <a:lnTo>
                  <a:pt x="3343985" y="3777418"/>
                </a:lnTo>
                <a:lnTo>
                  <a:pt x="3344520" y="3785849"/>
                </a:lnTo>
                <a:lnTo>
                  <a:pt x="3345162" y="3789023"/>
                </a:lnTo>
                <a:cubicBezTo>
                  <a:pt x="3345441" y="3791209"/>
                  <a:pt x="3345415" y="3792659"/>
                  <a:pt x="3345164" y="3793659"/>
                </a:cubicBezTo>
                <a:lnTo>
                  <a:pt x="3345024" y="3793774"/>
                </a:lnTo>
                <a:lnTo>
                  <a:pt x="3345300" y="3798119"/>
                </a:lnTo>
                <a:cubicBezTo>
                  <a:pt x="3346087" y="3805456"/>
                  <a:pt x="3347157" y="3812596"/>
                  <a:pt x="3348424" y="3819398"/>
                </a:cubicBezTo>
                <a:cubicBezTo>
                  <a:pt x="3340590" y="3825065"/>
                  <a:pt x="3349940" y="3850234"/>
                  <a:pt x="3335133" y="3847354"/>
                </a:cubicBezTo>
                <a:cubicBezTo>
                  <a:pt x="3336403" y="3856524"/>
                  <a:pt x="3342565" y="3862118"/>
                  <a:pt x="3332848" y="3858945"/>
                </a:cubicBezTo>
                <a:cubicBezTo>
                  <a:pt x="3332988" y="3861961"/>
                  <a:pt x="3332168" y="3863811"/>
                  <a:pt x="3330878" y="3865128"/>
                </a:cubicBezTo>
                <a:lnTo>
                  <a:pt x="3330273" y="3865510"/>
                </a:lnTo>
                <a:lnTo>
                  <a:pt x="3333337" y="3885908"/>
                </a:lnTo>
                <a:lnTo>
                  <a:pt x="3332616" y="3888608"/>
                </a:lnTo>
                <a:lnTo>
                  <a:pt x="3336057" y="3901916"/>
                </a:lnTo>
                <a:lnTo>
                  <a:pt x="3337066" y="3908785"/>
                </a:lnTo>
                <a:lnTo>
                  <a:pt x="3338940" y="3910739"/>
                </a:lnTo>
                <a:cubicBezTo>
                  <a:pt x="3340082" y="3912843"/>
                  <a:pt x="3340580" y="3915849"/>
                  <a:pt x="3339621" y="3920873"/>
                </a:cubicBezTo>
                <a:lnTo>
                  <a:pt x="3339102" y="3922032"/>
                </a:lnTo>
                <a:lnTo>
                  <a:pt x="3341891" y="3930408"/>
                </a:lnTo>
                <a:cubicBezTo>
                  <a:pt x="3343178" y="3933107"/>
                  <a:pt x="3344812" y="3935503"/>
                  <a:pt x="3346927" y="3937451"/>
                </a:cubicBezTo>
                <a:cubicBezTo>
                  <a:pt x="3335745" y="3965779"/>
                  <a:pt x="3346136" y="3992699"/>
                  <a:pt x="3344279" y="4023542"/>
                </a:cubicBezTo>
                <a:cubicBezTo>
                  <a:pt x="3347024" y="4058096"/>
                  <a:pt x="3350783" y="4081986"/>
                  <a:pt x="3351926" y="4104769"/>
                </a:cubicBezTo>
                <a:cubicBezTo>
                  <a:pt x="3353695" y="4115384"/>
                  <a:pt x="3359144" y="4193344"/>
                  <a:pt x="3352816" y="4187317"/>
                </a:cubicBezTo>
                <a:cubicBezTo>
                  <a:pt x="3366419" y="4219638"/>
                  <a:pt x="3351446" y="4239971"/>
                  <a:pt x="3357691" y="4276413"/>
                </a:cubicBezTo>
                <a:cubicBezTo>
                  <a:pt x="3342910" y="4296116"/>
                  <a:pt x="3356610" y="4285488"/>
                  <a:pt x="3353895" y="4306037"/>
                </a:cubicBezTo>
                <a:cubicBezTo>
                  <a:pt x="3367541" y="4300534"/>
                  <a:pt x="3346306" y="4330948"/>
                  <a:pt x="3361728" y="4332215"/>
                </a:cubicBezTo>
                <a:cubicBezTo>
                  <a:pt x="3360746" y="4335915"/>
                  <a:pt x="3359307" y="4339458"/>
                  <a:pt x="3357748" y="4343006"/>
                </a:cubicBezTo>
                <a:lnTo>
                  <a:pt x="3356941" y="4344866"/>
                </a:lnTo>
                <a:lnTo>
                  <a:pt x="3356370" y="4352332"/>
                </a:lnTo>
                <a:lnTo>
                  <a:pt x="3352876" y="4354407"/>
                </a:lnTo>
                <a:lnTo>
                  <a:pt x="3352683" y="4444689"/>
                </a:lnTo>
                <a:cubicBezTo>
                  <a:pt x="3355485" y="4452425"/>
                  <a:pt x="3356736" y="4477980"/>
                  <a:pt x="3352455" y="4483791"/>
                </a:cubicBezTo>
                <a:cubicBezTo>
                  <a:pt x="3351784" y="4489320"/>
                  <a:pt x="3353780" y="4495171"/>
                  <a:pt x="3349030" y="4498683"/>
                </a:cubicBezTo>
                <a:cubicBezTo>
                  <a:pt x="3346858" y="4510741"/>
                  <a:pt x="3341860" y="4538358"/>
                  <a:pt x="3339427" y="4556140"/>
                </a:cubicBezTo>
                <a:cubicBezTo>
                  <a:pt x="3342836" y="4560659"/>
                  <a:pt x="3341611" y="4566842"/>
                  <a:pt x="3339521" y="4574959"/>
                </a:cubicBezTo>
                <a:lnTo>
                  <a:pt x="3338246" y="4582576"/>
                </a:lnTo>
                <a:lnTo>
                  <a:pt x="3348539" y="4605460"/>
                </a:lnTo>
                <a:lnTo>
                  <a:pt x="3345760" y="4678575"/>
                </a:lnTo>
                <a:lnTo>
                  <a:pt x="3356250" y="4713574"/>
                </a:lnTo>
                <a:cubicBezTo>
                  <a:pt x="3358600" y="4727943"/>
                  <a:pt x="3359577" y="4741820"/>
                  <a:pt x="3361380" y="4755215"/>
                </a:cubicBezTo>
                <a:cubicBezTo>
                  <a:pt x="3363928" y="4785596"/>
                  <a:pt x="3347531" y="4766123"/>
                  <a:pt x="3361636" y="4803525"/>
                </a:cubicBezTo>
                <a:cubicBezTo>
                  <a:pt x="3356254" y="4807867"/>
                  <a:pt x="3356117" y="4812705"/>
                  <a:pt x="3358957" y="4820729"/>
                </a:cubicBezTo>
                <a:cubicBezTo>
                  <a:pt x="3359783" y="4835507"/>
                  <a:pt x="3345952" y="4834947"/>
                  <a:pt x="3354635" y="4849546"/>
                </a:cubicBezTo>
                <a:cubicBezTo>
                  <a:pt x="3350894" y="4848362"/>
                  <a:pt x="3350351" y="4855411"/>
                  <a:pt x="3349759" y="4861941"/>
                </a:cubicBezTo>
                <a:lnTo>
                  <a:pt x="3347368" y="4866228"/>
                </a:lnTo>
                <a:lnTo>
                  <a:pt x="3358408" y="4889535"/>
                </a:lnTo>
                <a:cubicBezTo>
                  <a:pt x="3373705" y="4931282"/>
                  <a:pt x="3382233" y="4982216"/>
                  <a:pt x="3393319" y="5017998"/>
                </a:cubicBezTo>
                <a:cubicBezTo>
                  <a:pt x="3368256" y="5040241"/>
                  <a:pt x="3392200" y="5029364"/>
                  <a:pt x="3389184" y="5055049"/>
                </a:cubicBezTo>
                <a:cubicBezTo>
                  <a:pt x="3413510" y="5050695"/>
                  <a:pt x="3377700" y="5085342"/>
                  <a:pt x="3405892" y="5089973"/>
                </a:cubicBezTo>
                <a:cubicBezTo>
                  <a:pt x="3404451" y="5094499"/>
                  <a:pt x="3402165" y="5098741"/>
                  <a:pt x="3399662" y="5102960"/>
                </a:cubicBezTo>
                <a:lnTo>
                  <a:pt x="3398363" y="5105176"/>
                </a:lnTo>
                <a:lnTo>
                  <a:pt x="3398026" y="5114590"/>
                </a:lnTo>
                <a:lnTo>
                  <a:pt x="3391859" y="5116550"/>
                </a:lnTo>
                <a:lnTo>
                  <a:pt x="3386999" y="5130226"/>
                </a:lnTo>
                <a:cubicBezTo>
                  <a:pt x="3386119" y="5135455"/>
                  <a:pt x="3386267" y="5141205"/>
                  <a:pt x="3388073" y="5147747"/>
                </a:cubicBezTo>
                <a:cubicBezTo>
                  <a:pt x="3400425" y="5164741"/>
                  <a:pt x="3388688" y="5187675"/>
                  <a:pt x="3391234" y="5209919"/>
                </a:cubicBezTo>
                <a:lnTo>
                  <a:pt x="3395469" y="5220481"/>
                </a:lnTo>
                <a:lnTo>
                  <a:pt x="3392518" y="5250830"/>
                </a:lnTo>
                <a:lnTo>
                  <a:pt x="3393800" y="5252877"/>
                </a:lnTo>
                <a:cubicBezTo>
                  <a:pt x="3393941" y="5258188"/>
                  <a:pt x="3392357" y="5268832"/>
                  <a:pt x="3393361" y="5282697"/>
                </a:cubicBezTo>
                <a:lnTo>
                  <a:pt x="3399825" y="5336059"/>
                </a:lnTo>
                <a:lnTo>
                  <a:pt x="3392824" y="5344884"/>
                </a:lnTo>
                <a:lnTo>
                  <a:pt x="3389277" y="5345998"/>
                </a:lnTo>
                <a:lnTo>
                  <a:pt x="3390946" y="5360636"/>
                </a:lnTo>
                <a:lnTo>
                  <a:pt x="3386366" y="5371486"/>
                </a:lnTo>
                <a:lnTo>
                  <a:pt x="3390662" y="5381496"/>
                </a:lnTo>
                <a:lnTo>
                  <a:pt x="3388199" y="5395290"/>
                </a:lnTo>
                <a:cubicBezTo>
                  <a:pt x="3386677" y="5400263"/>
                  <a:pt x="3384810" y="5405812"/>
                  <a:pt x="3383455" y="5412069"/>
                </a:cubicBezTo>
                <a:lnTo>
                  <a:pt x="3376345" y="5426008"/>
                </a:lnTo>
                <a:lnTo>
                  <a:pt x="3374012" y="5448470"/>
                </a:lnTo>
                <a:cubicBezTo>
                  <a:pt x="3372358" y="5465848"/>
                  <a:pt x="3370199" y="5482458"/>
                  <a:pt x="3365299" y="5498771"/>
                </a:cubicBezTo>
                <a:cubicBezTo>
                  <a:pt x="3368242" y="5512292"/>
                  <a:pt x="3368289" y="5524931"/>
                  <a:pt x="3358774" y="5536815"/>
                </a:cubicBezTo>
                <a:cubicBezTo>
                  <a:pt x="3355554" y="5573082"/>
                  <a:pt x="3364982" y="5582256"/>
                  <a:pt x="3352897" y="5604851"/>
                </a:cubicBezTo>
                <a:cubicBezTo>
                  <a:pt x="3357655" y="5611851"/>
                  <a:pt x="3360065" y="5616619"/>
                  <a:pt x="3360918" y="5620215"/>
                </a:cubicBezTo>
                <a:cubicBezTo>
                  <a:pt x="3363482" y="5631010"/>
                  <a:pt x="3352061" y="5631235"/>
                  <a:pt x="3348145" y="5649365"/>
                </a:cubicBezTo>
                <a:cubicBezTo>
                  <a:pt x="3342329" y="5668683"/>
                  <a:pt x="3336842" y="5635583"/>
                  <a:pt x="3334135" y="5654076"/>
                </a:cubicBezTo>
                <a:cubicBezTo>
                  <a:pt x="3338089" y="5673079"/>
                  <a:pt x="3320876" y="5674673"/>
                  <a:pt x="3326011" y="5694285"/>
                </a:cubicBezTo>
                <a:cubicBezTo>
                  <a:pt x="3339441" y="5687377"/>
                  <a:pt x="3320185" y="5735320"/>
                  <a:pt x="3331448" y="5735077"/>
                </a:cubicBezTo>
                <a:cubicBezTo>
                  <a:pt x="3313758" y="5754960"/>
                  <a:pt x="3333086" y="5760823"/>
                  <a:pt x="3326180" y="5784860"/>
                </a:cubicBezTo>
                <a:cubicBezTo>
                  <a:pt x="3319129" y="5796737"/>
                  <a:pt x="3317432" y="5804806"/>
                  <a:pt x="3323175" y="5814629"/>
                </a:cubicBezTo>
                <a:cubicBezTo>
                  <a:pt x="3289103" y="5869565"/>
                  <a:pt x="3319352" y="5845410"/>
                  <a:pt x="3303983" y="5894405"/>
                </a:cubicBezTo>
                <a:lnTo>
                  <a:pt x="3302615" y="5898375"/>
                </a:lnTo>
                <a:lnTo>
                  <a:pt x="3305988" y="5914019"/>
                </a:lnTo>
                <a:cubicBezTo>
                  <a:pt x="3306566" y="5914416"/>
                  <a:pt x="3307142" y="5914813"/>
                  <a:pt x="3307720" y="5915209"/>
                </a:cubicBezTo>
                <a:lnTo>
                  <a:pt x="3288942" y="5962966"/>
                </a:lnTo>
                <a:lnTo>
                  <a:pt x="3289995" y="5969791"/>
                </a:lnTo>
                <a:lnTo>
                  <a:pt x="3273219" y="6000303"/>
                </a:lnTo>
                <a:lnTo>
                  <a:pt x="3266971" y="6016394"/>
                </a:lnTo>
                <a:lnTo>
                  <a:pt x="3258268" y="6034498"/>
                </a:lnTo>
                <a:lnTo>
                  <a:pt x="3262376" y="6046147"/>
                </a:lnTo>
                <a:cubicBezTo>
                  <a:pt x="3269023" y="6073717"/>
                  <a:pt x="3250846" y="6118951"/>
                  <a:pt x="3274161" y="6127097"/>
                </a:cubicBezTo>
                <a:cubicBezTo>
                  <a:pt x="3261055" y="6140796"/>
                  <a:pt x="3284255" y="6151240"/>
                  <a:pt x="3287116" y="6165061"/>
                </a:cubicBezTo>
                <a:cubicBezTo>
                  <a:pt x="3278972" y="6176795"/>
                  <a:pt x="3286959" y="6181809"/>
                  <a:pt x="3289289" y="6191816"/>
                </a:cubicBezTo>
                <a:cubicBezTo>
                  <a:pt x="3284123" y="6196765"/>
                  <a:pt x="3284941" y="6205311"/>
                  <a:pt x="3291517" y="6207797"/>
                </a:cubicBezTo>
                <a:cubicBezTo>
                  <a:pt x="3306003" y="6202672"/>
                  <a:pt x="3300501" y="6232914"/>
                  <a:pt x="3310808" y="6234442"/>
                </a:cubicBezTo>
                <a:cubicBezTo>
                  <a:pt x="3314005" y="6251566"/>
                  <a:pt x="3305763" y="6327405"/>
                  <a:pt x="3322832" y="6339012"/>
                </a:cubicBezTo>
                <a:cubicBezTo>
                  <a:pt x="3332735" y="6373401"/>
                  <a:pt x="3309981" y="6425589"/>
                  <a:pt x="3311360" y="6440393"/>
                </a:cubicBezTo>
                <a:cubicBezTo>
                  <a:pt x="3282540" y="6457108"/>
                  <a:pt x="3365374" y="6523495"/>
                  <a:pt x="3370963" y="6586374"/>
                </a:cubicBezTo>
                <a:cubicBezTo>
                  <a:pt x="3368621" y="6595055"/>
                  <a:pt x="3368943" y="6599590"/>
                  <a:pt x="3375863" y="6601412"/>
                </a:cubicBezTo>
                <a:cubicBezTo>
                  <a:pt x="3380798" y="6617525"/>
                  <a:pt x="3389212" y="6649404"/>
                  <a:pt x="3400578" y="6683057"/>
                </a:cubicBezTo>
                <a:cubicBezTo>
                  <a:pt x="3408645" y="6705148"/>
                  <a:pt x="3410628" y="6805370"/>
                  <a:pt x="3417831" y="6852700"/>
                </a:cubicBezTo>
                <a:lnTo>
                  <a:pt x="3418926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369949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8BDCCB-66D8-4F26-940C-DF1D83DCD64B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000" b="1" dirty="0">
              <a:latin typeface="+mj-lt"/>
              <a:ea typeface="+mj-ea"/>
              <a:cs typeface="+mj-cs"/>
            </a:endParaRPr>
          </a:p>
        </p:txBody>
      </p: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8AE1FD7-9B7F-465E-AF8E-22836BBBF8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51" r="1" b="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594055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8BDCCB-66D8-4F26-940C-DF1D83DCD64B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000" b="1">
                <a:latin typeface="+mj-lt"/>
                <a:ea typeface="+mj-ea"/>
                <a:cs typeface="+mj-cs"/>
              </a:rPr>
              <a:t>The well seemed to be bottomless.</a:t>
            </a:r>
          </a:p>
        </p:txBody>
      </p: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8AE1FD7-9B7F-465E-AF8E-22836BBBF8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51" r="1" b="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287469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pic>
        <p:nvPicPr>
          <p:cNvPr id="5" name="図 4">
            <a:extLst>
              <a:ext uri="{FF2B5EF4-FFF2-40B4-BE49-F238E27FC236}">
                <a16:creationId xmlns:a16="http://schemas.microsoft.com/office/drawing/2014/main" id="{01AA98AB-30D9-4029-927F-3D1D0A58E9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01"/>
          <a:stretch/>
        </p:blipFill>
        <p:spPr>
          <a:xfrm>
            <a:off x="20" y="10"/>
            <a:ext cx="5997616" cy="4306823"/>
          </a:xfrm>
          <a:custGeom>
            <a:avLst/>
            <a:gdLst/>
            <a:ahLst/>
            <a:cxnLst/>
            <a:rect l="l" t="t" r="r" b="b"/>
            <a:pathLst>
              <a:path w="5997636" h="4306833">
                <a:moveTo>
                  <a:pt x="0" y="0"/>
                </a:moveTo>
                <a:lnTo>
                  <a:pt x="5997636" y="0"/>
                </a:lnTo>
                <a:lnTo>
                  <a:pt x="5997636" y="4302053"/>
                </a:lnTo>
                <a:lnTo>
                  <a:pt x="5313331" y="4306748"/>
                </a:lnTo>
                <a:cubicBezTo>
                  <a:pt x="3800480" y="4309129"/>
                  <a:pt x="2093145" y="4262282"/>
                  <a:pt x="400746" y="4118385"/>
                </a:cubicBezTo>
                <a:lnTo>
                  <a:pt x="0" y="4081409"/>
                </a:lnTo>
                <a:lnTo>
                  <a:pt x="0" y="2982070"/>
                </a:lnTo>
                <a:lnTo>
                  <a:pt x="0" y="2789945"/>
                </a:lnTo>
                <a:close/>
              </a:path>
            </a:pathLst>
          </a:cu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21D1377B-D371-4BF2-8483-827D2FFF88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19" r="1294" b="3"/>
          <a:stretch/>
        </p:blipFill>
        <p:spPr>
          <a:xfrm>
            <a:off x="6176435" y="10"/>
            <a:ext cx="6015565" cy="4299555"/>
          </a:xfrm>
          <a:custGeom>
            <a:avLst/>
            <a:gdLst/>
            <a:ahLst/>
            <a:cxnLst/>
            <a:rect l="l" t="t" r="r" b="b"/>
            <a:pathLst>
              <a:path w="6015565" h="4299565">
                <a:moveTo>
                  <a:pt x="0" y="0"/>
                </a:moveTo>
                <a:lnTo>
                  <a:pt x="6015565" y="0"/>
                </a:lnTo>
                <a:lnTo>
                  <a:pt x="6015565" y="2789945"/>
                </a:lnTo>
                <a:lnTo>
                  <a:pt x="6015565" y="2982070"/>
                </a:lnTo>
                <a:lnTo>
                  <a:pt x="6015565" y="3957888"/>
                </a:lnTo>
                <a:lnTo>
                  <a:pt x="5937368" y="3966171"/>
                </a:lnTo>
                <a:cubicBezTo>
                  <a:pt x="3963073" y="4164120"/>
                  <a:pt x="2060717" y="4257123"/>
                  <a:pt x="577162" y="4289728"/>
                </a:cubicBezTo>
                <a:lnTo>
                  <a:pt x="0" y="4299565"/>
                </a:lnTo>
                <a:close/>
              </a:path>
            </a:pathLst>
          </a:cu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9D1CCC-43E0-45E9-816E-EEB390DC6B29}"/>
              </a:ext>
            </a:extLst>
          </p:cNvPr>
          <p:cNvSpPr txBox="1"/>
          <p:nvPr/>
        </p:nvSpPr>
        <p:spPr>
          <a:xfrm>
            <a:off x="6191776" y="4571423"/>
            <a:ext cx="5208544" cy="1770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b="1" dirty="0"/>
          </a:p>
        </p:txBody>
      </p:sp>
    </p:spTree>
    <p:extLst>
      <p:ext uri="{BB962C8B-B14F-4D97-AF65-F5344CB8AC3E}">
        <p14:creationId xmlns:p14="http://schemas.microsoft.com/office/powerpoint/2010/main" val="629597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701842" y="1983052"/>
            <a:ext cx="8842207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Suffixes.</a:t>
            </a: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1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pic>
        <p:nvPicPr>
          <p:cNvPr id="5" name="図 4">
            <a:extLst>
              <a:ext uri="{FF2B5EF4-FFF2-40B4-BE49-F238E27FC236}">
                <a16:creationId xmlns:a16="http://schemas.microsoft.com/office/drawing/2014/main" id="{01AA98AB-30D9-4029-927F-3D1D0A58E9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01"/>
          <a:stretch/>
        </p:blipFill>
        <p:spPr>
          <a:xfrm>
            <a:off x="20" y="10"/>
            <a:ext cx="5997616" cy="4306823"/>
          </a:xfrm>
          <a:custGeom>
            <a:avLst/>
            <a:gdLst/>
            <a:ahLst/>
            <a:cxnLst/>
            <a:rect l="l" t="t" r="r" b="b"/>
            <a:pathLst>
              <a:path w="5997636" h="4306833">
                <a:moveTo>
                  <a:pt x="0" y="0"/>
                </a:moveTo>
                <a:lnTo>
                  <a:pt x="5997636" y="0"/>
                </a:lnTo>
                <a:lnTo>
                  <a:pt x="5997636" y="4302053"/>
                </a:lnTo>
                <a:lnTo>
                  <a:pt x="5313331" y="4306748"/>
                </a:lnTo>
                <a:cubicBezTo>
                  <a:pt x="3800480" y="4309129"/>
                  <a:pt x="2093145" y="4262282"/>
                  <a:pt x="400746" y="4118385"/>
                </a:cubicBezTo>
                <a:lnTo>
                  <a:pt x="0" y="4081409"/>
                </a:lnTo>
                <a:lnTo>
                  <a:pt x="0" y="2982070"/>
                </a:lnTo>
                <a:lnTo>
                  <a:pt x="0" y="2789945"/>
                </a:lnTo>
                <a:close/>
              </a:path>
            </a:pathLst>
          </a:cu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21D1377B-D371-4BF2-8483-827D2FFF88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19" r="1294" b="3"/>
          <a:stretch/>
        </p:blipFill>
        <p:spPr>
          <a:xfrm>
            <a:off x="6176435" y="10"/>
            <a:ext cx="6015565" cy="4299555"/>
          </a:xfrm>
          <a:custGeom>
            <a:avLst/>
            <a:gdLst/>
            <a:ahLst/>
            <a:cxnLst/>
            <a:rect l="l" t="t" r="r" b="b"/>
            <a:pathLst>
              <a:path w="6015565" h="4299565">
                <a:moveTo>
                  <a:pt x="0" y="0"/>
                </a:moveTo>
                <a:lnTo>
                  <a:pt x="6015565" y="0"/>
                </a:lnTo>
                <a:lnTo>
                  <a:pt x="6015565" y="2789945"/>
                </a:lnTo>
                <a:lnTo>
                  <a:pt x="6015565" y="2982070"/>
                </a:lnTo>
                <a:lnTo>
                  <a:pt x="6015565" y="3957888"/>
                </a:lnTo>
                <a:lnTo>
                  <a:pt x="5937368" y="3966171"/>
                </a:lnTo>
                <a:cubicBezTo>
                  <a:pt x="3963073" y="4164120"/>
                  <a:pt x="2060717" y="4257123"/>
                  <a:pt x="577162" y="4289728"/>
                </a:cubicBezTo>
                <a:lnTo>
                  <a:pt x="0" y="4299565"/>
                </a:lnTo>
                <a:close/>
              </a:path>
            </a:pathLst>
          </a:cu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9D1CCC-43E0-45E9-816E-EEB390DC6B29}"/>
              </a:ext>
            </a:extLst>
          </p:cNvPr>
          <p:cNvSpPr txBox="1"/>
          <p:nvPr/>
        </p:nvSpPr>
        <p:spPr>
          <a:xfrm>
            <a:off x="6191776" y="4571423"/>
            <a:ext cx="5208544" cy="1770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/>
              <a:t>“That spider is harmless,” said the park ranger.</a:t>
            </a:r>
            <a:endParaRPr kumimoji="1" lang="en-US" altLang="ja-JP" sz="4800" b="1" dirty="0"/>
          </a:p>
        </p:txBody>
      </p:sp>
    </p:spTree>
    <p:extLst>
      <p:ext uri="{BB962C8B-B14F-4D97-AF65-F5344CB8AC3E}">
        <p14:creationId xmlns:p14="http://schemas.microsoft.com/office/powerpoint/2010/main" val="39591302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77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Homework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Put the words from the spelling list into alphabetical order</a:t>
            </a:r>
            <a:r>
              <a:rPr kumimoji="1"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. </a:t>
            </a: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(page 36)</a:t>
            </a:r>
            <a:r>
              <a:rPr kumimoji="1"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.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0" y="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AC8A09D-D575-4F0D-9C97-5A12B4826CC7}"/>
              </a:ext>
            </a:extLst>
          </p:cNvPr>
          <p:cNvSpPr txBox="1"/>
          <p:nvPr/>
        </p:nvSpPr>
        <p:spPr>
          <a:xfrm>
            <a:off x="3048000" y="3254722"/>
            <a:ext cx="6096000" cy="348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18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875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D232942-761B-E4DC-8B87-1C1C87625626}"/>
              </a:ext>
            </a:extLst>
          </p:cNvPr>
          <p:cNvSpPr txBox="1"/>
          <p:nvPr/>
        </p:nvSpPr>
        <p:spPr>
          <a:xfrm>
            <a:off x="1123950" y="305068"/>
            <a:ext cx="9982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/>
              <a:t>walk</a:t>
            </a:r>
            <a:endParaRPr kumimoji="1" lang="en-US" altLang="ja-JP" sz="4000" b="1" dirty="0">
              <a:solidFill>
                <a:srgbClr val="FF0000"/>
              </a:solidFill>
            </a:endParaRPr>
          </a:p>
          <a:p>
            <a:pPr algn="ctr"/>
            <a:r>
              <a:rPr lang="en-US" altLang="ja-JP" sz="4000" b="1" dirty="0"/>
              <a:t> walk</a:t>
            </a:r>
            <a:endParaRPr lang="en-US" altLang="ja-JP" sz="4000" b="1" dirty="0">
              <a:solidFill>
                <a:srgbClr val="FF0000"/>
              </a:solidFill>
            </a:endParaRPr>
          </a:p>
          <a:p>
            <a:pPr algn="ctr"/>
            <a:r>
              <a:rPr lang="en-US" altLang="ja-JP" sz="4000" b="1" dirty="0"/>
              <a:t>l</a:t>
            </a:r>
            <a:r>
              <a:rPr kumimoji="1" lang="en-US" altLang="ja-JP" sz="4000" b="1" dirty="0"/>
              <a:t>ook</a:t>
            </a:r>
            <a:endParaRPr kumimoji="1" lang="en-US" altLang="ja-JP" sz="4000" b="1" dirty="0">
              <a:solidFill>
                <a:srgbClr val="FF0000"/>
              </a:solidFill>
            </a:endParaRPr>
          </a:p>
          <a:p>
            <a:pPr algn="ctr"/>
            <a:r>
              <a:rPr lang="en-US" altLang="ja-JP" sz="4000" b="1" dirty="0"/>
              <a:t>hop</a:t>
            </a:r>
            <a:endParaRPr lang="en-US" altLang="ja-JP" sz="4000" b="1" dirty="0">
              <a:solidFill>
                <a:srgbClr val="FF0000"/>
              </a:solidFill>
            </a:endParaRPr>
          </a:p>
          <a:p>
            <a:pPr algn="ctr"/>
            <a:endParaRPr lang="en-US" altLang="ja-JP" sz="4000" b="1" dirty="0">
              <a:solidFill>
                <a:srgbClr val="FF0000"/>
              </a:solidFill>
            </a:endParaRPr>
          </a:p>
          <a:p>
            <a:pPr algn="ctr"/>
            <a:endParaRPr lang="en-US" altLang="ja-JP" sz="4000" b="1" dirty="0">
              <a:solidFill>
                <a:srgbClr val="FF0000"/>
              </a:solidFill>
            </a:endParaRPr>
          </a:p>
          <a:p>
            <a:pPr algn="ctr"/>
            <a:endParaRPr kumimoji="1" lang="en-US" altLang="ja-JP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090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D232942-761B-E4DC-8B87-1C1C87625626}"/>
              </a:ext>
            </a:extLst>
          </p:cNvPr>
          <p:cNvSpPr txBox="1"/>
          <p:nvPr/>
        </p:nvSpPr>
        <p:spPr>
          <a:xfrm>
            <a:off x="1123950" y="305068"/>
            <a:ext cx="9982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/>
              <a:t>walk</a:t>
            </a:r>
            <a:r>
              <a:rPr kumimoji="1" lang="en-US" altLang="ja-JP" sz="4000" b="1" dirty="0">
                <a:solidFill>
                  <a:srgbClr val="FF0000"/>
                </a:solidFill>
              </a:rPr>
              <a:t>ed</a:t>
            </a:r>
          </a:p>
          <a:p>
            <a:pPr algn="ctr"/>
            <a:r>
              <a:rPr lang="en-US" altLang="ja-JP" sz="4000" b="1" dirty="0"/>
              <a:t> walk</a:t>
            </a:r>
            <a:endParaRPr lang="en-US" altLang="ja-JP" sz="4000" b="1" dirty="0">
              <a:solidFill>
                <a:srgbClr val="FF0000"/>
              </a:solidFill>
            </a:endParaRPr>
          </a:p>
          <a:p>
            <a:pPr algn="ctr"/>
            <a:r>
              <a:rPr lang="en-US" altLang="ja-JP" sz="4000" b="1" dirty="0"/>
              <a:t>l</a:t>
            </a:r>
            <a:r>
              <a:rPr kumimoji="1" lang="en-US" altLang="ja-JP" sz="4000" b="1" dirty="0"/>
              <a:t>ook</a:t>
            </a:r>
            <a:endParaRPr kumimoji="1" lang="en-US" altLang="ja-JP" sz="4000" b="1" dirty="0">
              <a:solidFill>
                <a:srgbClr val="FF0000"/>
              </a:solidFill>
            </a:endParaRPr>
          </a:p>
          <a:p>
            <a:pPr algn="ctr"/>
            <a:r>
              <a:rPr lang="en-US" altLang="ja-JP" sz="4000" b="1" dirty="0"/>
              <a:t>hop</a:t>
            </a:r>
            <a:endParaRPr lang="en-US" altLang="ja-JP" sz="4000" b="1" dirty="0">
              <a:solidFill>
                <a:srgbClr val="FF0000"/>
              </a:solidFill>
            </a:endParaRPr>
          </a:p>
          <a:p>
            <a:pPr algn="ctr"/>
            <a:endParaRPr lang="en-US" altLang="ja-JP" sz="4000" b="1" dirty="0">
              <a:solidFill>
                <a:srgbClr val="FF0000"/>
              </a:solidFill>
            </a:endParaRPr>
          </a:p>
          <a:p>
            <a:pPr algn="ctr"/>
            <a:endParaRPr lang="en-US" altLang="ja-JP" sz="4000" b="1" dirty="0">
              <a:solidFill>
                <a:srgbClr val="FF0000"/>
              </a:solidFill>
            </a:endParaRPr>
          </a:p>
          <a:p>
            <a:pPr algn="ctr"/>
            <a:endParaRPr kumimoji="1" lang="en-US" altLang="ja-JP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30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D232942-761B-E4DC-8B87-1C1C87625626}"/>
              </a:ext>
            </a:extLst>
          </p:cNvPr>
          <p:cNvSpPr txBox="1"/>
          <p:nvPr/>
        </p:nvSpPr>
        <p:spPr>
          <a:xfrm>
            <a:off x="1123950" y="305068"/>
            <a:ext cx="9982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/>
              <a:t>walk</a:t>
            </a:r>
            <a:r>
              <a:rPr kumimoji="1" lang="en-US" altLang="ja-JP" sz="4000" b="1" dirty="0">
                <a:solidFill>
                  <a:srgbClr val="FF0000"/>
                </a:solidFill>
              </a:rPr>
              <a:t>ed</a:t>
            </a:r>
          </a:p>
          <a:p>
            <a:pPr algn="ctr"/>
            <a:r>
              <a:rPr lang="en-US" altLang="ja-JP" sz="4000" b="1" dirty="0"/>
              <a:t> walk</a:t>
            </a:r>
            <a:r>
              <a:rPr lang="en-US" altLang="ja-JP" sz="4000" b="1" dirty="0">
                <a:solidFill>
                  <a:srgbClr val="FF0000"/>
                </a:solidFill>
              </a:rPr>
              <a:t>ing</a:t>
            </a:r>
          </a:p>
          <a:p>
            <a:pPr algn="ctr"/>
            <a:r>
              <a:rPr lang="en-US" altLang="ja-JP" sz="4000" b="1" dirty="0"/>
              <a:t>l</a:t>
            </a:r>
            <a:r>
              <a:rPr kumimoji="1" lang="en-US" altLang="ja-JP" sz="4000" b="1" dirty="0"/>
              <a:t>ook</a:t>
            </a:r>
            <a:endParaRPr kumimoji="1" lang="en-US" altLang="ja-JP" sz="4000" b="1" dirty="0">
              <a:solidFill>
                <a:srgbClr val="FF0000"/>
              </a:solidFill>
            </a:endParaRPr>
          </a:p>
          <a:p>
            <a:pPr algn="ctr"/>
            <a:r>
              <a:rPr lang="en-US" altLang="ja-JP" sz="4000" b="1" dirty="0"/>
              <a:t>hop</a:t>
            </a:r>
            <a:endParaRPr lang="en-US" altLang="ja-JP" sz="4000" b="1" dirty="0">
              <a:solidFill>
                <a:srgbClr val="FF0000"/>
              </a:solidFill>
            </a:endParaRPr>
          </a:p>
          <a:p>
            <a:pPr algn="ctr"/>
            <a:endParaRPr lang="en-US" altLang="ja-JP" sz="4000" b="1" dirty="0">
              <a:solidFill>
                <a:srgbClr val="FF0000"/>
              </a:solidFill>
            </a:endParaRPr>
          </a:p>
          <a:p>
            <a:pPr algn="ctr"/>
            <a:endParaRPr lang="en-US" altLang="ja-JP" sz="4000" b="1" dirty="0">
              <a:solidFill>
                <a:srgbClr val="FF0000"/>
              </a:solidFill>
            </a:endParaRPr>
          </a:p>
          <a:p>
            <a:pPr algn="ctr"/>
            <a:endParaRPr kumimoji="1" lang="en-US" altLang="ja-JP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851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D232942-761B-E4DC-8B87-1C1C87625626}"/>
              </a:ext>
            </a:extLst>
          </p:cNvPr>
          <p:cNvSpPr txBox="1"/>
          <p:nvPr/>
        </p:nvSpPr>
        <p:spPr>
          <a:xfrm>
            <a:off x="1123950" y="305068"/>
            <a:ext cx="9982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/>
              <a:t>walk</a:t>
            </a:r>
            <a:r>
              <a:rPr kumimoji="1" lang="en-US" altLang="ja-JP" sz="4000" b="1" dirty="0">
                <a:solidFill>
                  <a:srgbClr val="FF0000"/>
                </a:solidFill>
              </a:rPr>
              <a:t>ed</a:t>
            </a:r>
          </a:p>
          <a:p>
            <a:pPr algn="ctr"/>
            <a:r>
              <a:rPr lang="en-US" altLang="ja-JP" sz="4000" b="1" dirty="0"/>
              <a:t> walk</a:t>
            </a:r>
            <a:r>
              <a:rPr lang="en-US" altLang="ja-JP" sz="4000" b="1" dirty="0">
                <a:solidFill>
                  <a:srgbClr val="FF0000"/>
                </a:solidFill>
              </a:rPr>
              <a:t>ing</a:t>
            </a:r>
          </a:p>
          <a:p>
            <a:pPr algn="ctr"/>
            <a:r>
              <a:rPr lang="en-US" altLang="ja-JP" sz="4000" b="1" dirty="0"/>
              <a:t>l</a:t>
            </a:r>
            <a:r>
              <a:rPr kumimoji="1" lang="en-US" altLang="ja-JP" sz="4000" b="1" dirty="0"/>
              <a:t>ook</a:t>
            </a:r>
            <a:r>
              <a:rPr kumimoji="1" lang="en-US" altLang="ja-JP" sz="4000" b="1" dirty="0">
                <a:solidFill>
                  <a:srgbClr val="FF0000"/>
                </a:solidFill>
              </a:rPr>
              <a:t>ed</a:t>
            </a:r>
          </a:p>
          <a:p>
            <a:pPr algn="ctr"/>
            <a:r>
              <a:rPr lang="en-US" altLang="ja-JP" sz="4000" b="1" dirty="0"/>
              <a:t>hop</a:t>
            </a:r>
            <a:endParaRPr lang="en-US" altLang="ja-JP" sz="4000" b="1" dirty="0">
              <a:solidFill>
                <a:srgbClr val="FF0000"/>
              </a:solidFill>
            </a:endParaRPr>
          </a:p>
          <a:p>
            <a:pPr algn="ctr"/>
            <a:endParaRPr lang="en-US" altLang="ja-JP" sz="4000" b="1" dirty="0">
              <a:solidFill>
                <a:srgbClr val="FF0000"/>
              </a:solidFill>
            </a:endParaRPr>
          </a:p>
          <a:p>
            <a:pPr algn="ctr"/>
            <a:endParaRPr lang="en-US" altLang="ja-JP" sz="4000" b="1" dirty="0">
              <a:solidFill>
                <a:srgbClr val="FF0000"/>
              </a:solidFill>
            </a:endParaRPr>
          </a:p>
          <a:p>
            <a:pPr algn="ctr"/>
            <a:endParaRPr kumimoji="1" lang="en-US" altLang="ja-JP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68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D232942-761B-E4DC-8B87-1C1C87625626}"/>
              </a:ext>
            </a:extLst>
          </p:cNvPr>
          <p:cNvSpPr txBox="1"/>
          <p:nvPr/>
        </p:nvSpPr>
        <p:spPr>
          <a:xfrm>
            <a:off x="1123950" y="305068"/>
            <a:ext cx="9982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/>
              <a:t>walk</a:t>
            </a:r>
            <a:r>
              <a:rPr kumimoji="1" lang="en-US" altLang="ja-JP" sz="4000" b="1" dirty="0">
                <a:solidFill>
                  <a:srgbClr val="FF0000"/>
                </a:solidFill>
              </a:rPr>
              <a:t>ed</a:t>
            </a:r>
          </a:p>
          <a:p>
            <a:pPr algn="ctr"/>
            <a:r>
              <a:rPr lang="en-US" altLang="ja-JP" sz="4000" b="1" dirty="0"/>
              <a:t> walk</a:t>
            </a:r>
            <a:r>
              <a:rPr lang="en-US" altLang="ja-JP" sz="4000" b="1" dirty="0">
                <a:solidFill>
                  <a:srgbClr val="FF0000"/>
                </a:solidFill>
              </a:rPr>
              <a:t>ing</a:t>
            </a:r>
          </a:p>
          <a:p>
            <a:pPr algn="ctr"/>
            <a:r>
              <a:rPr lang="en-US" altLang="ja-JP" sz="4000" b="1" dirty="0"/>
              <a:t>l</a:t>
            </a:r>
            <a:r>
              <a:rPr kumimoji="1" lang="en-US" altLang="ja-JP" sz="4000" b="1" dirty="0"/>
              <a:t>ook</a:t>
            </a:r>
            <a:r>
              <a:rPr kumimoji="1" lang="en-US" altLang="ja-JP" sz="4000" b="1" dirty="0">
                <a:solidFill>
                  <a:srgbClr val="FF0000"/>
                </a:solidFill>
              </a:rPr>
              <a:t>ed</a:t>
            </a:r>
          </a:p>
          <a:p>
            <a:pPr algn="ctr"/>
            <a:r>
              <a:rPr lang="en-US" altLang="ja-JP" sz="4000" b="1" dirty="0"/>
              <a:t>hop</a:t>
            </a:r>
            <a:r>
              <a:rPr lang="en-US" altLang="ja-JP" sz="4000" b="1" dirty="0">
                <a:solidFill>
                  <a:srgbClr val="FF0000"/>
                </a:solidFill>
              </a:rPr>
              <a:t>ping</a:t>
            </a:r>
          </a:p>
          <a:p>
            <a:pPr algn="ctr"/>
            <a:endParaRPr lang="en-US" altLang="ja-JP" sz="4000" b="1" dirty="0">
              <a:solidFill>
                <a:srgbClr val="FF0000"/>
              </a:solidFill>
            </a:endParaRPr>
          </a:p>
          <a:p>
            <a:pPr algn="ctr"/>
            <a:endParaRPr lang="en-US" altLang="ja-JP" sz="4000" b="1" dirty="0">
              <a:solidFill>
                <a:srgbClr val="FF0000"/>
              </a:solidFill>
            </a:endParaRPr>
          </a:p>
          <a:p>
            <a:pPr algn="ctr"/>
            <a:endParaRPr kumimoji="1" lang="en-US" altLang="ja-JP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883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2125</TotalTime>
  <Words>435</Words>
  <Application>Microsoft Office PowerPoint</Application>
  <PresentationFormat>ワイド画面</PresentationFormat>
  <Paragraphs>219</Paragraphs>
  <Slides>41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41</vt:i4>
      </vt:variant>
    </vt:vector>
  </HeadingPairs>
  <TitlesOfParts>
    <vt:vector size="48" baseType="lpstr">
      <vt:lpstr>游ゴシック</vt:lpstr>
      <vt:lpstr>游ゴシック Light</vt:lpstr>
      <vt:lpstr>Abadi</vt:lpstr>
      <vt:lpstr>Aharoni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142</cp:revision>
  <cp:lastPrinted>2023-02-11T10:18:46Z</cp:lastPrinted>
  <dcterms:created xsi:type="dcterms:W3CDTF">2021-03-28T09:30:35Z</dcterms:created>
  <dcterms:modified xsi:type="dcterms:W3CDTF">2023-02-17T08:50:40Z</dcterms:modified>
</cp:coreProperties>
</file>