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9" r:id="rId2"/>
    <p:sldId id="2228" r:id="rId3"/>
    <p:sldId id="2159" r:id="rId4"/>
    <p:sldId id="2194" r:id="rId5"/>
    <p:sldId id="2193" r:id="rId6"/>
    <p:sldId id="2192" r:id="rId7"/>
    <p:sldId id="2191" r:id="rId8"/>
    <p:sldId id="2190" r:id="rId9"/>
    <p:sldId id="2189" r:id="rId10"/>
    <p:sldId id="2188" r:id="rId11"/>
    <p:sldId id="2187" r:id="rId12"/>
    <p:sldId id="2186" r:id="rId13"/>
    <p:sldId id="2185" r:id="rId14"/>
    <p:sldId id="2184" r:id="rId15"/>
    <p:sldId id="2183" r:id="rId16"/>
    <p:sldId id="2182" r:id="rId17"/>
    <p:sldId id="2181" r:id="rId18"/>
    <p:sldId id="2180" r:id="rId19"/>
    <p:sldId id="2179" r:id="rId20"/>
    <p:sldId id="2178" r:id="rId21"/>
    <p:sldId id="785" r:id="rId22"/>
    <p:sldId id="2137" r:id="rId23"/>
    <p:sldId id="2229" r:id="rId24"/>
    <p:sldId id="2230" r:id="rId25"/>
    <p:sldId id="2231" r:id="rId26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4" autoAdjust="0"/>
    <p:restoredTop sz="94660"/>
  </p:normalViewPr>
  <p:slideViewPr>
    <p:cSldViewPr snapToGrid="0">
      <p:cViewPr varScale="1">
        <p:scale>
          <a:sx n="42" d="100"/>
          <a:sy n="42" d="100"/>
        </p:scale>
        <p:origin x="4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183" cy="502055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799" y="1"/>
            <a:ext cx="2984183" cy="502055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9" tIns="45990" rIns="91979" bIns="4599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692"/>
            <a:ext cx="5509260" cy="3944492"/>
          </a:xfrm>
          <a:prstGeom prst="rect">
            <a:avLst/>
          </a:prstGeom>
        </p:spPr>
        <p:txBody>
          <a:bodyPr vert="horz" lIns="91979" tIns="45990" rIns="91979" bIns="4599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5070"/>
            <a:ext cx="2984183" cy="502055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799" y="9515070"/>
            <a:ext cx="2984183" cy="502055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162675" y="225159"/>
            <a:ext cx="5786046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3a-32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406400" y="225159"/>
            <a:ext cx="6632841" cy="663284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ooze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sneeze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cheese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choose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freeze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noise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9638255-49B6-48BF-83C4-086426B7C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7" y="2354738"/>
            <a:ext cx="2798307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80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ooze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sneeze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cheese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choose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freeze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noise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browse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652DEED-5D62-4372-977D-96639900A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417" y="2447210"/>
            <a:ext cx="1652159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55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ooze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sneeze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cheese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choose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freeze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noise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browse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bronze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A282FCE-E381-4C7A-A0FA-95ED63D64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23" y="2348640"/>
            <a:ext cx="2206943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75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ooze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sneeze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cheese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choose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freeze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noise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browse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bronze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pause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B5BE6E4-B771-441D-A6F7-8DEC5CF8C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063" y="3615884"/>
            <a:ext cx="2481287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62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ooze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sneeze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cheese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choose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freeze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noise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browse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bronze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pause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cause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CB56922-3B6C-4894-987F-54E389910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489" y="3321613"/>
            <a:ext cx="3353091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07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ooze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sneeze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cheese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choose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freeze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noise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browse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bronze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pause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cause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disease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CE7DB86-0B74-497D-983D-1977AB29B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7" y="3539584"/>
            <a:ext cx="352989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50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ooze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sneeze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cheese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choose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freeze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noise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browse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bronze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pause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cause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disease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bruise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0B28618-DFB3-4C6E-BEE2-E4B40042C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130" y="3853901"/>
            <a:ext cx="1603387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74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ooze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sneeze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cheese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choose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freeze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noise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browse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bronze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pause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cause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disease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bruise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applause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45EE7C-0371-4C3E-82AE-277DAA293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873" y="4621189"/>
            <a:ext cx="2440224" cy="177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11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ooze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sneeze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cheese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choose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freeze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noise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browse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bronze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pause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cause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disease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bruise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applause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appraise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B03DD54-523C-4FA0-8013-88E2A6B40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946" y="4817327"/>
            <a:ext cx="1884963" cy="190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69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ooze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sneeze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cheese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choose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freeze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noise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browse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bronze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pause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cause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disease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bruise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applause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appraise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turquoise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D67C905-972B-4B9D-A937-7198B057E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390" y="442833"/>
            <a:ext cx="2357960" cy="185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0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5638800" y="495301"/>
            <a:ext cx="5786046" cy="40484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Test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16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406400" y="3482975"/>
            <a:ext cx="3375025" cy="3375025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68653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ooze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sneeze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cheese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choose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freeze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noise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browse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bronze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pause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cause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disease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bruise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applause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appraise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turquoise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mayonnaise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8F1545-223D-4875-AD1F-3A3A03B48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739" y="737733"/>
            <a:ext cx="2438611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73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201921" y="3334810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 speech marks.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D9A5A1-0112-4825-A63B-F0ED9EF57094}"/>
              </a:ext>
            </a:extLst>
          </p:cNvPr>
          <p:cNvSpPr txBox="1"/>
          <p:nvPr/>
        </p:nvSpPr>
        <p:spPr>
          <a:xfrm>
            <a:off x="1182029" y="3768415"/>
            <a:ext cx="108784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fireworks are brilliant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,”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said Bill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dirty="0"/>
              <a:t>									</a:t>
            </a:r>
            <a:r>
              <a:rPr kumimoji="1" lang="en-US" altLang="ja-JP" sz="2800" b="1" dirty="0"/>
              <a:t>shouted</a:t>
            </a:r>
          </a:p>
          <a:p>
            <a:r>
              <a:rPr lang="en-US" altLang="ja-JP" sz="2800" b="1" dirty="0"/>
              <a:t>									cried</a:t>
            </a:r>
          </a:p>
          <a:p>
            <a:r>
              <a:rPr kumimoji="1" lang="en-US" altLang="ja-JP" sz="2800" b="1" dirty="0"/>
              <a:t>									exclaimed</a:t>
            </a:r>
          </a:p>
          <a:p>
            <a:r>
              <a:rPr lang="en-US" altLang="ja-JP" sz="2800" b="1" dirty="0"/>
              <a:t>									whispered</a:t>
            </a:r>
          </a:p>
          <a:p>
            <a:r>
              <a:rPr kumimoji="1" lang="en-US" altLang="ja-JP" sz="2800" b="1" dirty="0"/>
              <a:t>									</a:t>
            </a:r>
            <a:r>
              <a:rPr lang="en-US" altLang="ja-JP" sz="2800" b="1" dirty="0"/>
              <a:t>groaned</a:t>
            </a:r>
            <a:endParaRPr kumimoji="1" lang="ja-JP" altLang="en-US" sz="28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C77269F-425B-42C0-9473-D78D8887D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55" y="529769"/>
            <a:ext cx="1851335" cy="2783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5029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Speech Marks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4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ys playing baseball clipar に対する画像結果">
            <a:extLst>
              <a:ext uri="{FF2B5EF4-FFF2-40B4-BE49-F238E27FC236}">
                <a16:creationId xmlns:a16="http://schemas.microsoft.com/office/drawing/2014/main" id="{CB6DDE52-406F-EBD4-27DA-7A1E026E1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780" y="32385"/>
            <a:ext cx="2970438" cy="221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93744160-FD0B-4A8F-181B-F32CDF4D2FA9}"/>
              </a:ext>
            </a:extLst>
          </p:cNvPr>
          <p:cNvSpPr/>
          <p:nvPr/>
        </p:nvSpPr>
        <p:spPr>
          <a:xfrm>
            <a:off x="151039" y="114301"/>
            <a:ext cx="3571875" cy="2210006"/>
          </a:xfrm>
          <a:prstGeom prst="wedgeEllipseCallout">
            <a:avLst>
              <a:gd name="adj1" fmla="val 69941"/>
              <a:gd name="adj2" fmla="val 882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吹き出し: 円形 2">
            <a:extLst>
              <a:ext uri="{FF2B5EF4-FFF2-40B4-BE49-F238E27FC236}">
                <a16:creationId xmlns:a16="http://schemas.microsoft.com/office/drawing/2014/main" id="{EFD3A2A7-2FC2-2D13-12AF-EF898A843076}"/>
              </a:ext>
            </a:extLst>
          </p:cNvPr>
          <p:cNvSpPr/>
          <p:nvPr/>
        </p:nvSpPr>
        <p:spPr>
          <a:xfrm>
            <a:off x="8620125" y="0"/>
            <a:ext cx="3571875" cy="1918335"/>
          </a:xfrm>
          <a:prstGeom prst="wedgeEllipseCallout">
            <a:avLst>
              <a:gd name="adj1" fmla="val -66859"/>
              <a:gd name="adj2" fmla="val 658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D1CFEAE-6C5D-C00A-F8F4-C8E4ABFF72C7}"/>
              </a:ext>
            </a:extLst>
          </p:cNvPr>
          <p:cNvSpPr txBox="1"/>
          <p:nvPr/>
        </p:nvSpPr>
        <p:spPr>
          <a:xfrm>
            <a:off x="2094820" y="28575"/>
            <a:ext cx="3476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/>
              <a:t>Jack</a:t>
            </a:r>
            <a:endParaRPr kumimoji="1" lang="ja-JP" altLang="en-US" sz="40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6A2D5E0-D3A8-A97B-C45C-D1012730B7A5}"/>
              </a:ext>
            </a:extLst>
          </p:cNvPr>
          <p:cNvSpPr txBox="1"/>
          <p:nvPr/>
        </p:nvSpPr>
        <p:spPr>
          <a:xfrm>
            <a:off x="6620555" y="1331329"/>
            <a:ext cx="3476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 err="1"/>
              <a:t>Triet</a:t>
            </a:r>
            <a:endParaRPr kumimoji="1" lang="ja-JP" altLang="en-US" sz="4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16289D5-CE2F-B8FB-8A7D-748A6CECD671}"/>
              </a:ext>
            </a:extLst>
          </p:cNvPr>
          <p:cNvSpPr txBox="1"/>
          <p:nvPr/>
        </p:nvSpPr>
        <p:spPr>
          <a:xfrm>
            <a:off x="451076" y="471785"/>
            <a:ext cx="297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Let’s play baseball.</a:t>
            </a:r>
            <a:endParaRPr kumimoji="1" lang="ja-JP" altLang="en-US" sz="44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2846C8-2DC9-86A1-E405-609F239BD819}"/>
              </a:ext>
            </a:extLst>
          </p:cNvPr>
          <p:cNvSpPr txBox="1"/>
          <p:nvPr/>
        </p:nvSpPr>
        <p:spPr>
          <a:xfrm>
            <a:off x="9220199" y="230026"/>
            <a:ext cx="27289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Ok, let’s play.</a:t>
            </a:r>
            <a:endParaRPr kumimoji="1" lang="ja-JP" altLang="en-US" sz="44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0BC4377-4659-CAC4-CE9C-DFE7010E05EE}"/>
              </a:ext>
            </a:extLst>
          </p:cNvPr>
          <p:cNvSpPr txBox="1"/>
          <p:nvPr/>
        </p:nvSpPr>
        <p:spPr>
          <a:xfrm>
            <a:off x="334736" y="2219384"/>
            <a:ext cx="117062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Once upon a time, there were two boys at </a:t>
            </a:r>
            <a:r>
              <a:rPr kumimoji="1" lang="en-US" altLang="ja-JP" sz="3200" b="1" dirty="0" err="1"/>
              <a:t>Katsuyama</a:t>
            </a:r>
            <a:r>
              <a:rPr kumimoji="1" lang="en-US" altLang="ja-JP" sz="3200" b="1" dirty="0"/>
              <a:t> park. It was a windy day. They went to the grass field.</a:t>
            </a:r>
          </a:p>
          <a:p>
            <a:r>
              <a:rPr lang="en-US" altLang="ja-JP" sz="3200" b="1" dirty="0"/>
              <a:t>“Let’s play baseball,” Jack said.</a:t>
            </a:r>
          </a:p>
          <a:p>
            <a:r>
              <a:rPr kumimoji="1" lang="en-US" altLang="ja-JP" sz="3200" b="1" dirty="0"/>
              <a:t>“Ok, let’ s play,” </a:t>
            </a:r>
            <a:r>
              <a:rPr kumimoji="1" lang="en-US" altLang="ja-JP" sz="3200" b="1" dirty="0" err="1"/>
              <a:t>Triet</a:t>
            </a:r>
            <a:r>
              <a:rPr kumimoji="1" lang="en-US" altLang="ja-JP" sz="3200" b="1" dirty="0"/>
              <a:t> replied.</a:t>
            </a:r>
          </a:p>
          <a:p>
            <a:r>
              <a:rPr lang="en-US" altLang="ja-JP" sz="3200" b="1" dirty="0"/>
              <a:t>Jack threw the ball and the ball almost hit </a:t>
            </a:r>
            <a:r>
              <a:rPr lang="en-US" altLang="ja-JP" sz="3200" b="1" dirty="0" err="1"/>
              <a:t>Triet</a:t>
            </a:r>
            <a:r>
              <a:rPr lang="en-US" altLang="ja-JP" sz="3200" b="1" dirty="0"/>
              <a:t> in the face. They stopped playing baseball and started playing soccer. After that they went home and baked cookies.  Some cookies burnt. Jack’s dog and Jack ate </a:t>
            </a:r>
            <a:r>
              <a:rPr lang="en-US" altLang="ja-JP" sz="3200" b="1"/>
              <a:t>cookies together.</a:t>
            </a:r>
            <a:endParaRPr lang="en-US" altLang="ja-JP" sz="3200" b="1" dirty="0"/>
          </a:p>
          <a:p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26428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201921" y="3334810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next time!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175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ooze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C140D51-ACE0-4A81-8191-D132FAC17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767" y="2160922"/>
            <a:ext cx="4450466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37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ooze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sneeze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C2CE1F3-F430-4A73-A9D9-972E5D8DF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109" y="2270659"/>
            <a:ext cx="3017782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06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ooze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sneeze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cheese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5A48D51-15ED-4E7B-BDA8-181969814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128" y="2364770"/>
            <a:ext cx="2383743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7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ooze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sneeze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cheese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choose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75B85BC-4189-463B-A309-C9FA19E4D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969" y="2450044"/>
            <a:ext cx="2456901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34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ooze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sneeze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cheese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choose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freeze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1BB57D9-44E1-47E9-8AD9-2347D5640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376" y="2218839"/>
            <a:ext cx="1847248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96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ooze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sneeze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cheese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choose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freeze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BD229B2-94C6-4358-8AEA-D98F4D3AB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128" y="2078619"/>
            <a:ext cx="2383743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72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ooze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sneeze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cheese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choose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freeze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wheeze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breeze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B8B7EAB-3B58-458F-A23D-1DEAE2CEC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432" y="2295045"/>
            <a:ext cx="2219136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48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2120</TotalTime>
  <Words>600</Words>
  <Application>Microsoft Office PowerPoint</Application>
  <PresentationFormat>ワイド画面</PresentationFormat>
  <Paragraphs>194</Paragraphs>
  <Slides>25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2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141</cp:revision>
  <cp:lastPrinted>2021-11-11T08:30:25Z</cp:lastPrinted>
  <dcterms:created xsi:type="dcterms:W3CDTF">2021-03-28T09:30:35Z</dcterms:created>
  <dcterms:modified xsi:type="dcterms:W3CDTF">2023-02-10T08:50:46Z</dcterms:modified>
</cp:coreProperties>
</file>