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9" r:id="rId2"/>
    <p:sldId id="785" r:id="rId3"/>
    <p:sldId id="2137" r:id="rId4"/>
    <p:sldId id="1874" r:id="rId5"/>
    <p:sldId id="2159" r:id="rId6"/>
    <p:sldId id="1776" r:id="rId7"/>
    <p:sldId id="297" r:id="rId8"/>
    <p:sldId id="2138" r:id="rId9"/>
    <p:sldId id="2139" r:id="rId10"/>
    <p:sldId id="2140" r:id="rId11"/>
    <p:sldId id="1148" r:id="rId12"/>
    <p:sldId id="1824" r:id="rId13"/>
    <p:sldId id="2016" r:id="rId14"/>
    <p:sldId id="2160" r:id="rId15"/>
    <p:sldId id="1660" r:id="rId16"/>
    <p:sldId id="2145" r:id="rId17"/>
    <p:sldId id="2146" r:id="rId18"/>
    <p:sldId id="2147" r:id="rId19"/>
    <p:sldId id="2148" r:id="rId20"/>
    <p:sldId id="2149" r:id="rId21"/>
    <p:sldId id="2150" r:id="rId22"/>
    <p:sldId id="2151" r:id="rId23"/>
    <p:sldId id="2152" r:id="rId24"/>
    <p:sldId id="2153" r:id="rId25"/>
    <p:sldId id="2154" r:id="rId26"/>
    <p:sldId id="2155" r:id="rId27"/>
    <p:sldId id="2156" r:id="rId28"/>
    <p:sldId id="2157" r:id="rId29"/>
    <p:sldId id="2158" r:id="rId30"/>
    <p:sldId id="1562" r:id="rId31"/>
    <p:sldId id="2802" r:id="rId32"/>
    <p:sldId id="2096" r:id="rId33"/>
    <p:sldId id="2141" r:id="rId34"/>
    <p:sldId id="2097" r:id="rId35"/>
    <p:sldId id="2143" r:id="rId36"/>
    <p:sldId id="2098" r:id="rId37"/>
    <p:sldId id="2144" r:id="rId38"/>
    <p:sldId id="1621" r:id="rId39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799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799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372100" y="2905125"/>
            <a:ext cx="6595671" cy="3500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3a-31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5366016" cy="536601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disea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brui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applau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apprai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turquoi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mayonnai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C3483BB-C420-4BE4-B276-215A2E7CF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97169"/>
            <a:ext cx="3525967" cy="256433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4F7186A-B2CD-45F6-AB82-C29231DC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424" y="140475"/>
            <a:ext cx="1601216" cy="251619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83627F1-A275-4EE8-B14A-1CF70F6EA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167" y="369793"/>
            <a:ext cx="3309937" cy="241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0673EBB-F6E8-4E0B-9E52-42799BA88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3673548"/>
            <a:ext cx="2395632" cy="242265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A685005-7981-42F1-BD32-511D29E18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479" y="3533207"/>
            <a:ext cx="3139441" cy="247349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26D4E48-ACF5-40B5-96DF-E4E078DB4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4753" y="3660834"/>
            <a:ext cx="2438848" cy="24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690B22B-3970-4B0F-8665-23FE3885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22522" y="158683"/>
            <a:ext cx="2451443" cy="139698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476EC74-20DC-4941-9110-75B30802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83" y="135874"/>
            <a:ext cx="1727154" cy="13258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1563BDE-9FF6-4B2F-81A2-DEEF9B037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242" y="0"/>
            <a:ext cx="1459089" cy="15076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917C6F3-C044-451C-9C58-0476C1075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69" y="110614"/>
            <a:ext cx="1454743" cy="13969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0EC39C-CF08-4850-995E-0960C46C2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823" y="95181"/>
            <a:ext cx="1297102" cy="16995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83A7F4F-53E3-44CD-B262-132AD9D21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483" y="20726"/>
            <a:ext cx="1404119" cy="15908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702EF68-6A6F-4FF6-AF3D-ADECE6019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505" y="2265112"/>
            <a:ext cx="1484311" cy="15169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E5C862C-3F05-402A-AFA3-C42FF70CC4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91" y="2389882"/>
            <a:ext cx="1867302" cy="15825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7415108-D12B-4F97-8BCD-4215C3F902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3984" y="2275554"/>
            <a:ext cx="1125167" cy="16317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C288A40-56C0-4326-87DD-EF498AD3DF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8604" y="2289794"/>
            <a:ext cx="1484311" cy="16032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68E1DCC-A470-4275-A9DB-926031D935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87537" y="2255266"/>
            <a:ext cx="1729420" cy="175491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CDAF807-E7C2-405C-B611-C3AF77A5CB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2234" y="2361338"/>
            <a:ext cx="1815521" cy="139630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E2EA127-60A8-4351-BD01-63DD1A7393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691" y="4710662"/>
            <a:ext cx="1766045" cy="1284119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8D522F0D-51D1-49B5-95AF-0BBDF1848E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78026" y="4571068"/>
            <a:ext cx="981602" cy="1541451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614588E8-D97F-436A-808F-6999AE7ACE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1709" y="4589057"/>
            <a:ext cx="2094291" cy="1527328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41C4643B-6A77-4FAC-8F5B-3FDF03E548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90909" y="4550036"/>
            <a:ext cx="1430189" cy="1444745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A5A299A8-CF7D-460A-8944-27D7F02A76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76929" y="4604828"/>
            <a:ext cx="1782592" cy="1401844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744806E1-C070-46AC-91C5-5198505767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4416" y="4604828"/>
            <a:ext cx="1516934" cy="15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Split the words into syllables.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appraise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turquoise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mayonnaise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613774-DFBA-4B59-8BB9-B84E0F3C150D}"/>
              </a:ext>
            </a:extLst>
          </p:cNvPr>
          <p:cNvCxnSpPr>
            <a:cxnSpLocks/>
          </p:cNvCxnSpPr>
          <p:nvPr/>
        </p:nvCxnSpPr>
        <p:spPr>
          <a:xfrm>
            <a:off x="5708106" y="164592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738767" y="286004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708287" y="531640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6410960" y="531640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04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sneeze and wheeze in the winter.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old American jeep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 and wheeze in the winter.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old American jeep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99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wheeze in the winter.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old American jeep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22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wheeze in the winter.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old American jeep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919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 winter.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old American jeep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14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Speech marks.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winter.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old American jeep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435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old American jeep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7225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American jeep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62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jeep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95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jeep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reversed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398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jeep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reversed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noisily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21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jeep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reversed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noisily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outside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7042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jeep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reversed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noisily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outside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our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682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jeep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reversed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noisily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outside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house.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353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jeep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reversed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noisily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outside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house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C2915-1996-446B-AFAC-E0A2F42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18" y="325120"/>
            <a:ext cx="3727779" cy="2871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19986F-EC59-4BC3-B34E-BCDBD1E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57" y="3793687"/>
            <a:ext cx="3595395" cy="269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86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1182029" y="3768415"/>
            <a:ext cx="10878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fireworks are brilliant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said Bill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dirty="0"/>
              <a:t>									</a:t>
            </a:r>
            <a:r>
              <a:rPr kumimoji="1" lang="en-US" altLang="ja-JP" sz="2800" b="1" dirty="0"/>
              <a:t>shouted</a:t>
            </a:r>
          </a:p>
          <a:p>
            <a:r>
              <a:rPr lang="en-US" altLang="ja-JP" sz="2800" b="1" dirty="0"/>
              <a:t>									cried</a:t>
            </a:r>
          </a:p>
          <a:p>
            <a:r>
              <a:rPr kumimoji="1" lang="en-US" altLang="ja-JP" sz="2800" b="1" dirty="0"/>
              <a:t>									exclaimed</a:t>
            </a:r>
          </a:p>
          <a:p>
            <a:r>
              <a:rPr lang="en-US" altLang="ja-JP" sz="2800" b="1" dirty="0"/>
              <a:t>									whispered</a:t>
            </a:r>
          </a:p>
          <a:p>
            <a:r>
              <a:rPr kumimoji="1" lang="en-US" altLang="ja-JP" sz="2800" b="1" dirty="0"/>
              <a:t>									</a:t>
            </a:r>
            <a:r>
              <a:rPr lang="en-US" altLang="ja-JP" sz="2800" b="1" dirty="0"/>
              <a:t>groaned</a:t>
            </a:r>
            <a:endParaRPr kumimoji="1" lang="ja-JP" altLang="en-US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77269F-425B-42C0-9473-D78D8887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5" y="529769"/>
            <a:ext cx="1851335" cy="278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02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3E63D1BD-367D-4CDD-81B0-DB2BCC26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823FC54-A71D-4556-B6BA-45BE211AD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-1" y="-1"/>
            <a:ext cx="6096001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734873-DCF5-41DE-BDDD-46D453F9D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3" r="14152" b="-1"/>
          <a:stretch/>
        </p:blipFill>
        <p:spPr>
          <a:xfrm>
            <a:off x="6096000" y="-121921"/>
            <a:ext cx="6096000" cy="685800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11084703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06489" y="5491251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890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3E63D1BD-367D-4CDD-81B0-DB2BCC26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823FC54-A71D-4556-B6BA-45BE211AD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-1" y="-1"/>
            <a:ext cx="6096001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734873-DCF5-41DE-BDDD-46D453F9D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3" r="14152" b="-1"/>
          <a:stretch/>
        </p:blipFill>
        <p:spPr>
          <a:xfrm>
            <a:off x="6096000" y="-121921"/>
            <a:ext cx="6096000" cy="685800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11084703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1331245" y="4963060"/>
            <a:ext cx="917483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“Pollen makes me wheeze and sneeze,” said Anna 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06489" y="5491251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838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594360" y="3155626"/>
            <a:ext cx="3444240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FD3180-F34F-433A-A039-BC62EF7CD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7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7C7812B-26E4-4B04-8004-862972107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070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49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594360" y="3155626"/>
            <a:ext cx="3444240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600" b="1" dirty="0"/>
              <a:t>The new bronze statue caused much applause</a:t>
            </a:r>
            <a:r>
              <a:rPr kumimoji="1" lang="en-US" altLang="ja-JP" b="1" dirty="0"/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FD3180-F34F-433A-A039-BC62EF7CD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7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7C7812B-26E4-4B04-8004-862972107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070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5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9D15EB-C1B8-4D40-9777-A102E16A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51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9D15EB-C1B8-4D40-9777-A102E16A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Can I have cheese on toast please?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9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Put the words from the spelling list into alphabetical order</a:t>
            </a: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 </a:t>
            </a: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(page 32)</a:t>
            </a: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revise some spelling patterns.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B78160-0BDE-4D6A-F522-0C122DF6F4DD}"/>
              </a:ext>
            </a:extLst>
          </p:cNvPr>
          <p:cNvSpPr txBox="1"/>
          <p:nvPr/>
        </p:nvSpPr>
        <p:spPr>
          <a:xfrm>
            <a:off x="3714750" y="409457"/>
            <a:ext cx="43243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/>
              <a:t>can</a:t>
            </a:r>
            <a:r>
              <a:rPr lang="en-US" altLang="ja-JP" sz="4000" b="1" dirty="0">
                <a:solidFill>
                  <a:srgbClr val="FF0000"/>
                </a:solidFill>
              </a:rPr>
              <a:t>ce</a:t>
            </a:r>
            <a:r>
              <a:rPr lang="en-US" altLang="ja-JP" sz="4000" b="1" dirty="0"/>
              <a:t>l</a:t>
            </a:r>
          </a:p>
          <a:p>
            <a:pPr algn="ct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ge</a:t>
            </a:r>
            <a:r>
              <a:rPr lang="en-US" altLang="ja-JP" sz="4000" b="1" dirty="0"/>
              <a:t>rm</a:t>
            </a:r>
          </a:p>
          <a:p>
            <a:pPr algn="ctr"/>
            <a:r>
              <a:rPr lang="en-US" altLang="ja-JP" sz="4000" b="1" dirty="0"/>
              <a:t> hu</a:t>
            </a:r>
            <a:r>
              <a:rPr lang="en-US" altLang="ja-JP" sz="4000" b="1" dirty="0">
                <a:solidFill>
                  <a:srgbClr val="FF0000"/>
                </a:solidFill>
              </a:rPr>
              <a:t>tch</a:t>
            </a:r>
          </a:p>
          <a:p>
            <a:pPr algn="ctr"/>
            <a:r>
              <a:rPr lang="en-US" altLang="ja-JP" sz="4000" b="1" dirty="0"/>
              <a:t> ju</a:t>
            </a:r>
            <a:r>
              <a:rPr lang="en-US" altLang="ja-JP" sz="4000" b="1" dirty="0">
                <a:solidFill>
                  <a:srgbClr val="FF0000"/>
                </a:solidFill>
              </a:rPr>
              <a:t>dge</a:t>
            </a:r>
          </a:p>
          <a:p>
            <a:pPr algn="ctr"/>
            <a:r>
              <a:rPr lang="en-US" altLang="ja-JP" sz="4000" b="1" dirty="0"/>
              <a:t> eag</a:t>
            </a:r>
            <a:r>
              <a:rPr lang="en-US" altLang="ja-JP" sz="4000" b="1" dirty="0">
                <a:solidFill>
                  <a:srgbClr val="FF0000"/>
                </a:solidFill>
              </a:rPr>
              <a:t>le</a:t>
            </a:r>
          </a:p>
          <a:p>
            <a:pPr algn="ctr"/>
            <a:r>
              <a:rPr lang="en-US" altLang="ja-JP" sz="4000" b="1" dirty="0"/>
              <a:t> e</a:t>
            </a:r>
            <a:r>
              <a:rPr lang="en-US" altLang="ja-JP" sz="4000" b="1" dirty="0">
                <a:solidFill>
                  <a:srgbClr val="FF0000"/>
                </a:solidFill>
              </a:rPr>
              <a:t>qu</a:t>
            </a:r>
            <a:r>
              <a:rPr lang="en-US" altLang="ja-JP" sz="4000" b="1" dirty="0"/>
              <a:t>al</a:t>
            </a:r>
          </a:p>
          <a:p>
            <a:pPr algn="ctr"/>
            <a:r>
              <a:rPr lang="en-US" altLang="ja-JP" sz="4000" b="1" dirty="0"/>
              <a:t> tru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r>
              <a:rPr lang="en-US" altLang="ja-JP" sz="4000" b="1" dirty="0"/>
              <a:t>k</a:t>
            </a:r>
          </a:p>
          <a:p>
            <a:pPr algn="ctr"/>
            <a:r>
              <a:rPr lang="en-US" altLang="ja-JP" sz="4000" b="1" dirty="0"/>
              <a:t> a</a:t>
            </a:r>
            <a:r>
              <a:rPr lang="en-US" altLang="ja-JP" sz="4000" b="1" dirty="0">
                <a:solidFill>
                  <a:srgbClr val="FF0000"/>
                </a:solidFill>
              </a:rPr>
              <a:t>n</a:t>
            </a:r>
            <a:r>
              <a:rPr lang="en-US" altLang="ja-JP" sz="4000" b="1" dirty="0"/>
              <a:t>chor</a:t>
            </a:r>
          </a:p>
          <a:p>
            <a:pPr algn="ctr"/>
            <a:r>
              <a:rPr lang="en-US" altLang="ja-JP" sz="4000" b="1" dirty="0"/>
              <a:t> ea</a:t>
            </a:r>
            <a:r>
              <a:rPr lang="en-US" altLang="ja-JP" sz="4000" b="1" dirty="0">
                <a:solidFill>
                  <a:srgbClr val="FF0000"/>
                </a:solidFill>
              </a:rPr>
              <a:t>s</a:t>
            </a:r>
            <a:r>
              <a:rPr lang="en-US" altLang="ja-JP" sz="4000" b="1" dirty="0"/>
              <a:t>y</a:t>
            </a:r>
          </a:p>
          <a:p>
            <a:pPr algn="ctr"/>
            <a:r>
              <a:rPr lang="en-US" altLang="ja-JP" sz="4000" b="1" dirty="0"/>
              <a:t> mea</a:t>
            </a:r>
            <a:r>
              <a:rPr lang="en-US" altLang="ja-JP" sz="4000" b="1" dirty="0">
                <a:solidFill>
                  <a:srgbClr val="FF0000"/>
                </a:solidFill>
              </a:rPr>
              <a:t>s</a:t>
            </a:r>
            <a:r>
              <a:rPr lang="en-US" altLang="ja-JP" sz="4000" b="1" dirty="0"/>
              <a:t>les</a:t>
            </a:r>
          </a:p>
        </p:txBody>
      </p:sp>
    </p:spTree>
    <p:extLst>
      <p:ext uri="{BB962C8B-B14F-4D97-AF65-F5344CB8AC3E}">
        <p14:creationId xmlns:p14="http://schemas.microsoft.com/office/powerpoint/2010/main" val="152896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1633614" y="770017"/>
            <a:ext cx="34970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snee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B7B330-E345-4A4B-9104-B1BF777C4938}"/>
              </a:ext>
            </a:extLst>
          </p:cNvPr>
          <p:cNvSpPr txBox="1"/>
          <p:nvPr/>
        </p:nvSpPr>
        <p:spPr>
          <a:xfrm>
            <a:off x="4976253" y="3863332"/>
            <a:ext cx="34970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09FD55-0B71-40AF-A145-582C5148B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09" y="563233"/>
            <a:ext cx="3017782" cy="23166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4461C33-CA0C-4563-A14A-F5D3583F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891" y="3429000"/>
            <a:ext cx="2383743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&lt;s&gt; of the /z/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oo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snee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chee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choo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free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whee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47C08AD-C5D5-45C5-94E1-CC61173A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2" y="189832"/>
            <a:ext cx="4448175" cy="253365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D652A80-B93C-4159-AB91-2FBE8C54C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80" y="299792"/>
            <a:ext cx="3021328" cy="231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694C297-C5D6-4CBC-AC2F-FB7933BF3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052" y="133402"/>
            <a:ext cx="2381251" cy="246422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25A17BB-4E10-44BE-9B11-986E1D3C6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96" y="3482980"/>
            <a:ext cx="2459165" cy="235603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CD69752-FFDA-40EB-B91D-8E663C2BD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360" y="3418683"/>
            <a:ext cx="1844768" cy="24203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B4FC20F-B6AE-4721-B037-A464D5A1F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7053" y="3300528"/>
            <a:ext cx="2381251" cy="26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noi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brow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bron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pau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cau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7DF13B7-F043-4754-8540-FDBD1B00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192925"/>
            <a:ext cx="2215785" cy="226926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792E96B-333F-4DAB-8523-FAB09A05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26" y="271802"/>
            <a:ext cx="2795988" cy="237303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8080857-9E8F-4AE8-B9B5-524EFE923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898" y="131137"/>
            <a:ext cx="1653921" cy="239698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1BD9354-B49A-40D1-A72A-43B7AA022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" y="3496842"/>
            <a:ext cx="2207514" cy="238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0C91493-223F-4CCD-B66F-C81DC45FD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867" y="3496842"/>
            <a:ext cx="2476373" cy="251877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8B0339D-7E11-4BA4-A12A-8DD94DA14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1841" y="3471609"/>
            <a:ext cx="3348100" cy="257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38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1938</TotalTime>
  <Words>590</Words>
  <Application>Microsoft Office PowerPoint</Application>
  <PresentationFormat>ワイド画面</PresentationFormat>
  <Paragraphs>198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7" baseType="lpstr">
      <vt:lpstr>游ゴシック</vt:lpstr>
      <vt:lpstr>游ゴシック Light</vt:lpstr>
      <vt:lpstr>Abadi</vt:lpstr>
      <vt:lpstr>Aharoni</vt:lpstr>
      <vt:lpstr>Arial</vt:lpstr>
      <vt:lpstr>Avenir Next LT Pro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135</cp:revision>
  <cp:lastPrinted>2023-01-29T00:40:07Z</cp:lastPrinted>
  <dcterms:created xsi:type="dcterms:W3CDTF">2021-03-28T09:30:35Z</dcterms:created>
  <dcterms:modified xsi:type="dcterms:W3CDTF">2023-01-29T00:42:54Z</dcterms:modified>
</cp:coreProperties>
</file>