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9" r:id="rId2"/>
    <p:sldId id="2116" r:id="rId3"/>
    <p:sldId id="2154" r:id="rId4"/>
    <p:sldId id="2153" r:id="rId5"/>
    <p:sldId id="2152" r:id="rId6"/>
    <p:sldId id="2151" r:id="rId7"/>
    <p:sldId id="2150" r:id="rId8"/>
    <p:sldId id="2149" r:id="rId9"/>
    <p:sldId id="2148" r:id="rId10"/>
    <p:sldId id="2147" r:id="rId11"/>
    <p:sldId id="2146" r:id="rId12"/>
    <p:sldId id="2145" r:id="rId13"/>
    <p:sldId id="2144" r:id="rId14"/>
    <p:sldId id="2143" r:id="rId15"/>
    <p:sldId id="2142" r:id="rId16"/>
    <p:sldId id="2141" r:id="rId17"/>
    <p:sldId id="2140" r:id="rId18"/>
    <p:sldId id="2139" r:id="rId19"/>
    <p:sldId id="2138" r:id="rId20"/>
    <p:sldId id="1874" r:id="rId21"/>
    <p:sldId id="2055" r:id="rId22"/>
    <p:sldId id="2135" r:id="rId23"/>
    <p:sldId id="2136" r:id="rId24"/>
    <p:sldId id="2137" r:id="rId25"/>
    <p:sldId id="2156" r:id="rId26"/>
    <p:sldId id="2155" r:id="rId2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038726" y="1314450"/>
            <a:ext cx="6414696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3a-30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34975" y="2176853"/>
            <a:ext cx="4681147" cy="468114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763375-9D11-9BF4-09B5-5E4A47F3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94" y="4180247"/>
            <a:ext cx="22383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present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11215C-17B9-FC58-FA5E-2B00207F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920743"/>
            <a:ext cx="2508257" cy="25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present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president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40231D-6C33-200D-EB21-739F43E8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45" y="1983184"/>
            <a:ext cx="3924347" cy="224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67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present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president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raspberry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7EF771-236E-6245-A460-045D182E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224" y="2635143"/>
            <a:ext cx="3429471" cy="215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46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present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president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raspberry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phase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57B407-8B91-1D12-DFBC-C02C69794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39" y="3205383"/>
            <a:ext cx="3460750" cy="239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71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present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president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raspberry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invisible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A5E9DD-3E40-7B9F-E10D-76A70ABD7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447" y="4128256"/>
            <a:ext cx="3684905" cy="230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48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present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president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raspberry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invisible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business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3D78C1-ACC2-D9A2-FCD6-0CF05822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4718511"/>
            <a:ext cx="2967355" cy="200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84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present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president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raspberry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invisible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business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inquisitive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82C62C-7ADA-6941-046A-5AB97957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99" y="2264520"/>
            <a:ext cx="2336801" cy="23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6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present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president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raspberry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invisible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business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inquisitive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preposition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273E81-12E5-7732-6A25-F1AF98DC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796" y="2400300"/>
            <a:ext cx="2459394" cy="142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284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misery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present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president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raspberry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invisible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business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inquisitive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preposition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enthusiastic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CB0C80-FA07-806D-D4FC-3B049CD23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0" y="2243760"/>
            <a:ext cx="2358390" cy="138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61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591185" y="146050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5C0B6B-5F65-2763-71E2-62B3587CB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09" y="1470081"/>
            <a:ext cx="2943967" cy="227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366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Speech Marks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1363933" y="3768415"/>
            <a:ext cx="106965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fireworks are brilliant  said Bill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77269F-425B-42C0-9473-D78D8887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5" y="529769"/>
            <a:ext cx="1851335" cy="278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93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1363933" y="3768415"/>
            <a:ext cx="106965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fireworks are brilliant  said Bill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77269F-425B-42C0-9473-D78D8887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5" y="529769"/>
            <a:ext cx="1851335" cy="278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9306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1182029" y="3768415"/>
            <a:ext cx="10878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fireworks are brilliant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said Bill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77269F-425B-42C0-9473-D78D8887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5" y="529769"/>
            <a:ext cx="1851335" cy="278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72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1182029" y="3768415"/>
            <a:ext cx="10878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fireworks are brilliant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said Bill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dirty="0"/>
              <a:t>									</a:t>
            </a:r>
            <a:r>
              <a:rPr kumimoji="1" lang="en-US" altLang="ja-JP" sz="2800" b="1" dirty="0"/>
              <a:t>shouted</a:t>
            </a:r>
          </a:p>
          <a:p>
            <a:r>
              <a:rPr lang="en-US" altLang="ja-JP" sz="2800" b="1" dirty="0"/>
              <a:t>									cried</a:t>
            </a:r>
          </a:p>
          <a:p>
            <a:r>
              <a:rPr kumimoji="1" lang="en-US" altLang="ja-JP" sz="2800" b="1" dirty="0"/>
              <a:t>									exclaimed</a:t>
            </a:r>
          </a:p>
          <a:p>
            <a:r>
              <a:rPr lang="en-US" altLang="ja-JP" sz="2800" b="1" dirty="0"/>
              <a:t>									whispered</a:t>
            </a:r>
          </a:p>
          <a:p>
            <a:r>
              <a:rPr kumimoji="1" lang="en-US" altLang="ja-JP" sz="2800" b="1" dirty="0"/>
              <a:t>									</a:t>
            </a:r>
            <a:r>
              <a:rPr lang="en-US" altLang="ja-JP" sz="2800" b="1" dirty="0"/>
              <a:t>groaned</a:t>
            </a:r>
            <a:endParaRPr kumimoji="1" lang="ja-JP" altLang="en-US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77269F-425B-42C0-9473-D78D8887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5" y="529769"/>
            <a:ext cx="1851335" cy="278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02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966539-1E7F-DEF7-1D9B-523CDAB6ED75}"/>
              </a:ext>
            </a:extLst>
          </p:cNvPr>
          <p:cNvSpPr txBox="1"/>
          <p:nvPr/>
        </p:nvSpPr>
        <p:spPr>
          <a:xfrm>
            <a:off x="-33338" y="0"/>
            <a:ext cx="1225867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“I feel sick,” said Sam.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“I don’t want to go,” shouted Lily. 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“I’ve fallen over and hurt my knee,” cried Megan.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“The roller coaster was very scary,” groaned Seth.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“I’m going to my granny’s for supper tomorrow,”</a:t>
            </a:r>
          </a:p>
          <a:p>
            <a:r>
              <a:rPr lang="en-US" altLang="ja-JP" sz="4000" b="1"/>
              <a:t>e</a:t>
            </a:r>
            <a:r>
              <a:rPr kumimoji="1" lang="en-US" altLang="ja-JP" sz="4000" b="1"/>
              <a:t>xclaimed Anna. 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64428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>
                <a:latin typeface="Abadi" panose="020B0604020104020204" pitchFamily="34" charset="0"/>
                <a:ea typeface="+mj-ea"/>
                <a:cs typeface="+mj-cs"/>
              </a:rPr>
              <a:t>Extension Activity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591185" y="146050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247A71-C796-F8D4-92F3-607F0C1E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73" y="1992709"/>
            <a:ext cx="2977957" cy="224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637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591185" y="146050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FDBE94-92DB-1B8F-ED78-554071EB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0" y="2349431"/>
            <a:ext cx="2395219" cy="234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06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591185" y="146050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BAEA56-8A8D-0BFF-D66D-686E5A3B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5" y="3429000"/>
            <a:ext cx="3318193" cy="20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5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591185" y="146050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A0B773-0DE2-B62B-F575-2CC1BDCD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31" y="3952875"/>
            <a:ext cx="2699678" cy="18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591185" y="146050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EB2556-A810-D02B-9405-4B272474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32" y="4876800"/>
            <a:ext cx="2492847" cy="16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3FFB2C-91B6-9402-806D-B359FEFA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80" y="4531203"/>
            <a:ext cx="3210585" cy="219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19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easy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busy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result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prison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cosmic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positive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6B7CC6-3592-22C2-DAFD-C21071BE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059" y="4486885"/>
            <a:ext cx="2749232" cy="214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63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1833</TotalTime>
  <Words>565</Words>
  <Application>Microsoft Office PowerPoint</Application>
  <PresentationFormat>ワイド画面</PresentationFormat>
  <Paragraphs>195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131</cp:revision>
  <cp:lastPrinted>2021-10-13T22:18:37Z</cp:lastPrinted>
  <dcterms:created xsi:type="dcterms:W3CDTF">2021-03-28T09:30:35Z</dcterms:created>
  <dcterms:modified xsi:type="dcterms:W3CDTF">2023-01-27T08:50:42Z</dcterms:modified>
</cp:coreProperties>
</file>