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785" r:id="rId3"/>
    <p:sldId id="2016" r:id="rId4"/>
    <p:sldId id="1776" r:id="rId5"/>
    <p:sldId id="2118" r:id="rId6"/>
    <p:sldId id="1874" r:id="rId7"/>
    <p:sldId id="297" r:id="rId8"/>
    <p:sldId id="1523" r:id="rId9"/>
    <p:sldId id="1521" r:id="rId10"/>
    <p:sldId id="1522" r:id="rId11"/>
    <p:sldId id="1148" r:id="rId12"/>
    <p:sldId id="2117" r:id="rId13"/>
    <p:sldId id="2116" r:id="rId14"/>
    <p:sldId id="1824" r:id="rId15"/>
    <p:sldId id="1660" r:id="rId16"/>
    <p:sldId id="2099" r:id="rId17"/>
    <p:sldId id="2100" r:id="rId18"/>
    <p:sldId id="2101" r:id="rId19"/>
    <p:sldId id="2102" r:id="rId20"/>
    <p:sldId id="2103" r:id="rId21"/>
    <p:sldId id="2104" r:id="rId22"/>
    <p:sldId id="2105" r:id="rId23"/>
    <p:sldId id="2106" r:id="rId24"/>
    <p:sldId id="2107" r:id="rId25"/>
    <p:sldId id="2108" r:id="rId26"/>
    <p:sldId id="2109" r:id="rId27"/>
    <p:sldId id="2110" r:id="rId28"/>
    <p:sldId id="2111" r:id="rId29"/>
    <p:sldId id="2112" r:id="rId30"/>
    <p:sldId id="2113" r:id="rId31"/>
    <p:sldId id="2114" r:id="rId32"/>
    <p:sldId id="2115" r:id="rId33"/>
    <p:sldId id="1562" r:id="rId34"/>
    <p:sldId id="2802" r:id="rId35"/>
    <p:sldId id="2075" r:id="rId36"/>
    <p:sldId id="2096" r:id="rId37"/>
    <p:sldId id="2076" r:id="rId38"/>
    <p:sldId id="2097" r:id="rId39"/>
    <p:sldId id="2077" r:id="rId40"/>
    <p:sldId id="2098" r:id="rId41"/>
    <p:sldId id="1621" r:id="rId4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618" autoAdjust="0"/>
    <p:restoredTop sz="94660"/>
  </p:normalViewPr>
  <p:slideViewPr>
    <p:cSldViewPr snapToGrid="0">
      <p:cViewPr varScale="1">
        <p:scale>
          <a:sx n="30" d="100"/>
          <a:sy n="30" d="100"/>
        </p:scale>
        <p:origin x="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729326" y="2302406"/>
            <a:ext cx="6462673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3a-29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5598698" cy="55986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pha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invi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ible    bu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iness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inqui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itive  prepo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ition enthu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iastic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61ED7E3-1383-43DD-86FD-8F291E3AE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39" y="414558"/>
            <a:ext cx="3460750" cy="239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F77409C-593E-4320-8F07-76692B30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47" y="461131"/>
            <a:ext cx="3684905" cy="230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8C8EDCA-C41E-4C1D-AEE0-89FB32C1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95" y="539726"/>
            <a:ext cx="3194685" cy="215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93D344F-E6A3-4CC1-A49D-E55F1DAC5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59" y="3690609"/>
            <a:ext cx="2336801" cy="232896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DF6CB42-100F-42D8-8B8A-922AB2FDF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737" y="4078732"/>
            <a:ext cx="3345297" cy="194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5909F0D-EF19-4213-8308-9ACCE185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4129" y="3968686"/>
            <a:ext cx="3688776" cy="216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035561-ED55-46A5-9B06-C8979AC4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841" y="285897"/>
            <a:ext cx="1729685" cy="133738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A2397F0-A407-431D-A748-1DC5C7DEF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49" y="210786"/>
            <a:ext cx="1642980" cy="123627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EBE0EC9-DFDF-48FD-9D2E-5332B5D05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886" y="114087"/>
            <a:ext cx="1274287" cy="124834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26B00C6-6124-47E2-889F-BB98289BA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752" y="139934"/>
            <a:ext cx="2018978" cy="12225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9DA94A6-69D5-477D-9787-B3ECB897F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831" y="114087"/>
            <a:ext cx="2000552" cy="133492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69F4978-4961-48C8-85A2-1DF4E4B33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8" y="210786"/>
            <a:ext cx="1915394" cy="123627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BB5AFA9-82BD-4DAD-937D-F1EFA63D8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1959" y="2495997"/>
            <a:ext cx="1904557" cy="1303499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D485FCE0-A678-4A70-A921-8A4962E673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817" y="2378154"/>
            <a:ext cx="1973316" cy="153918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BC254D-B8D3-40AC-BBE0-7A4BD6565F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0026" y="2213769"/>
            <a:ext cx="1551046" cy="162691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856FE88A-CE2B-4B67-B819-A7AEAD3B36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5245" y="2331487"/>
            <a:ext cx="1394861" cy="1391475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BE301C35-E992-4065-BCBE-1431AF37B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6999" y="2495998"/>
            <a:ext cx="2153460" cy="123054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DF6AA30-F231-4702-BC29-3881D43DC8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8363" y="2606417"/>
            <a:ext cx="1897468" cy="119307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589ACCD9-B0D4-4E80-9022-14DDA2C6AC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86" y="4704456"/>
            <a:ext cx="2014377" cy="139620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D4F12297-5264-4368-971B-D14C2B158A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0773" y="4954642"/>
            <a:ext cx="1593813" cy="994814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3114983-B3E3-4C38-B55E-7DA7821BDD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1958" y="4772386"/>
            <a:ext cx="1820696" cy="1226538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2E88FBF-0C8E-404C-8C7B-E0EC272B75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3783" y="4542809"/>
            <a:ext cx="1551047" cy="154699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5173CF90-4069-4D82-9D7D-81669F55B57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27179" y="4700950"/>
            <a:ext cx="2155440" cy="124850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156D3716-0E08-4344-92CD-30465A455F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55440" y="4747764"/>
            <a:ext cx="2174218" cy="12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64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dismal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nose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clumsy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drowsy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raspberry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613774-DFBA-4B59-8BB9-B84E0F3C150D}"/>
              </a:ext>
            </a:extLst>
          </p:cNvPr>
          <p:cNvCxnSpPr>
            <a:cxnSpLocks/>
          </p:cNvCxnSpPr>
          <p:nvPr/>
        </p:nvCxnSpPr>
        <p:spPr>
          <a:xfrm>
            <a:off x="5951946" y="41656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6573701" y="286004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6573701" y="4097202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6096000" y="531640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C214AF3-F2E1-4E52-A635-DB50EF2B02D8}"/>
              </a:ext>
            </a:extLst>
          </p:cNvPr>
          <p:cNvCxnSpPr>
            <a:cxnSpLocks/>
          </p:cNvCxnSpPr>
          <p:nvPr/>
        </p:nvCxnSpPr>
        <p:spPr>
          <a:xfrm>
            <a:off x="6972844" y="531640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7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carefully cut the paper with my sharp scissors.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 cut the paper with my sharp scissors.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81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cut the paper with my sharp scissors.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46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paper with my sharp scissors.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719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with my sharp scissors.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71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701111" y="1190847"/>
            <a:ext cx="6881222" cy="4129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Soft&lt;c&gt;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soft&lt;g&gt;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etc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…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my sharp scissors.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4682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sharp scissors.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585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scissors.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939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39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quickly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58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ate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5798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English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28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English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raspberries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07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English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raspberries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7346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English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raspberries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cream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29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twi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puzz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iver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estion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defu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ct</a:t>
            </a:r>
          </a:p>
          <a:p>
            <a:pPr algn="ctr"/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English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raspberries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cream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for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846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English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raspberries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cream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dessert.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8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paper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sharp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scissors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English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raspberries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cream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dessert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F4D8-4389-4B84-9968-09A2553B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2" y="638794"/>
            <a:ext cx="2956832" cy="23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D8A85A-CC63-4B8D-8D59-9CA61818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2" y="3429000"/>
            <a:ext cx="2743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922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9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6AFD1D-0853-411E-8130-FF867E71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9760"/>
            <a:ext cx="12192000" cy="2435066"/>
          </a:xfrm>
          <a:custGeom>
            <a:avLst/>
            <a:gdLst>
              <a:gd name="connsiteX0" fmla="*/ 1479835 w 12192000"/>
              <a:gd name="connsiteY0" fmla="*/ 0 h 2693565"/>
              <a:gd name="connsiteX1" fmla="*/ 1511804 w 12192000"/>
              <a:gd name="connsiteY1" fmla="*/ 3644 h 2693565"/>
              <a:gd name="connsiteX2" fmla="*/ 1540872 w 12192000"/>
              <a:gd name="connsiteY2" fmla="*/ 15524 h 2693565"/>
              <a:gd name="connsiteX3" fmla="*/ 1540229 w 12192000"/>
              <a:gd name="connsiteY3" fmla="*/ 18447 h 2693565"/>
              <a:gd name="connsiteX4" fmla="*/ 1544831 w 12192000"/>
              <a:gd name="connsiteY4" fmla="*/ 20367 h 2693565"/>
              <a:gd name="connsiteX5" fmla="*/ 1549414 w 12192000"/>
              <a:gd name="connsiteY5" fmla="*/ 19016 h 2693565"/>
              <a:gd name="connsiteX6" fmla="*/ 1554920 w 12192000"/>
              <a:gd name="connsiteY6" fmla="*/ 21266 h 2693565"/>
              <a:gd name="connsiteX7" fmla="*/ 1570090 w 12192000"/>
              <a:gd name="connsiteY7" fmla="*/ 26625 h 2693565"/>
              <a:gd name="connsiteX8" fmla="*/ 1574449 w 12192000"/>
              <a:gd name="connsiteY8" fmla="*/ 33255 h 2693565"/>
              <a:gd name="connsiteX9" fmla="*/ 1634129 w 12192000"/>
              <a:gd name="connsiteY9" fmla="*/ 52786 h 2693565"/>
              <a:gd name="connsiteX10" fmla="*/ 1653408 w 12192000"/>
              <a:gd name="connsiteY10" fmla="*/ 50933 h 2693565"/>
              <a:gd name="connsiteX11" fmla="*/ 1673821 w 12192000"/>
              <a:gd name="connsiteY11" fmla="*/ 63320 h 2693565"/>
              <a:gd name="connsiteX12" fmla="*/ 1735578 w 12192000"/>
              <a:gd name="connsiteY12" fmla="*/ 74197 h 2693565"/>
              <a:gd name="connsiteX13" fmla="*/ 1803240 w 12192000"/>
              <a:gd name="connsiteY13" fmla="*/ 93803 h 2693565"/>
              <a:gd name="connsiteX14" fmla="*/ 1850407 w 12192000"/>
              <a:gd name="connsiteY14" fmla="*/ 112482 h 2693565"/>
              <a:gd name="connsiteX15" fmla="*/ 1981598 w 12192000"/>
              <a:gd name="connsiteY15" fmla="*/ 136278 h 2693565"/>
              <a:gd name="connsiteX16" fmla="*/ 2203718 w 12192000"/>
              <a:gd name="connsiteY16" fmla="*/ 165797 h 2693565"/>
              <a:gd name="connsiteX17" fmla="*/ 2249831 w 12192000"/>
              <a:gd name="connsiteY17" fmla="*/ 174273 h 2693565"/>
              <a:gd name="connsiteX18" fmla="*/ 2284800 w 12192000"/>
              <a:gd name="connsiteY18" fmla="*/ 190263 h 2693565"/>
              <a:gd name="connsiteX19" fmla="*/ 2288840 w 12192000"/>
              <a:gd name="connsiteY19" fmla="*/ 201561 h 2693565"/>
              <a:gd name="connsiteX20" fmla="*/ 2313454 w 12192000"/>
              <a:gd name="connsiteY20" fmla="*/ 207617 h 2693565"/>
              <a:gd name="connsiteX21" fmla="*/ 2319021 w 12192000"/>
              <a:gd name="connsiteY21" fmla="*/ 211049 h 2693565"/>
              <a:gd name="connsiteX22" fmla="*/ 2351943 w 12192000"/>
              <a:gd name="connsiteY22" fmla="*/ 228899 h 2693565"/>
              <a:gd name="connsiteX23" fmla="*/ 2446476 w 12192000"/>
              <a:gd name="connsiteY23" fmla="*/ 221823 h 2693565"/>
              <a:gd name="connsiteX24" fmla="*/ 2514466 w 12192000"/>
              <a:gd name="connsiteY24" fmla="*/ 225768 h 2693565"/>
              <a:gd name="connsiteX25" fmla="*/ 2519045 w 12192000"/>
              <a:gd name="connsiteY25" fmla="*/ 229167 h 2693565"/>
              <a:gd name="connsiteX26" fmla="*/ 2521518 w 12192000"/>
              <a:gd name="connsiteY26" fmla="*/ 236740 h 2693565"/>
              <a:gd name="connsiteX27" fmla="*/ 2532948 w 12192000"/>
              <a:gd name="connsiteY27" fmla="*/ 240920 h 2693565"/>
              <a:gd name="connsiteX28" fmla="*/ 2542831 w 12192000"/>
              <a:gd name="connsiteY28" fmla="*/ 250292 h 2693565"/>
              <a:gd name="connsiteX29" fmla="*/ 2951466 w 12192000"/>
              <a:gd name="connsiteY29" fmla="*/ 331735 h 2693565"/>
              <a:gd name="connsiteX30" fmla="*/ 3145677 w 12192000"/>
              <a:gd name="connsiteY30" fmla="*/ 312283 h 2693565"/>
              <a:gd name="connsiteX31" fmla="*/ 3221782 w 12192000"/>
              <a:gd name="connsiteY31" fmla="*/ 315740 h 2693565"/>
              <a:gd name="connsiteX32" fmla="*/ 3230913 w 12192000"/>
              <a:gd name="connsiteY32" fmla="*/ 323864 h 2693565"/>
              <a:gd name="connsiteX33" fmla="*/ 3343537 w 12192000"/>
              <a:gd name="connsiteY33" fmla="*/ 298906 h 2693565"/>
              <a:gd name="connsiteX34" fmla="*/ 3493591 w 12192000"/>
              <a:gd name="connsiteY34" fmla="*/ 322860 h 2693565"/>
              <a:gd name="connsiteX35" fmla="*/ 3604486 w 12192000"/>
              <a:gd name="connsiteY35" fmla="*/ 350634 h 2693565"/>
              <a:gd name="connsiteX36" fmla="*/ 3667668 w 12192000"/>
              <a:gd name="connsiteY36" fmla="*/ 362018 h 2693565"/>
              <a:gd name="connsiteX37" fmla="*/ 3712536 w 12192000"/>
              <a:gd name="connsiteY37" fmla="*/ 374952 h 2693565"/>
              <a:gd name="connsiteX38" fmla="*/ 3832709 w 12192000"/>
              <a:gd name="connsiteY38" fmla="*/ 382853 h 2693565"/>
              <a:gd name="connsiteX39" fmla="*/ 4034400 w 12192000"/>
              <a:gd name="connsiteY39" fmla="*/ 385496 h 2693565"/>
              <a:gd name="connsiteX40" fmla="*/ 4176121 w 12192000"/>
              <a:gd name="connsiteY40" fmla="*/ 430521 h 2693565"/>
              <a:gd name="connsiteX41" fmla="*/ 4258735 w 12192000"/>
              <a:gd name="connsiteY41" fmla="*/ 412077 h 2693565"/>
              <a:gd name="connsiteX42" fmla="*/ 4348797 w 12192000"/>
              <a:gd name="connsiteY42" fmla="*/ 428832 h 2693565"/>
              <a:gd name="connsiteX43" fmla="*/ 4707799 w 12192000"/>
              <a:gd name="connsiteY43" fmla="*/ 430789 h 2693565"/>
              <a:gd name="connsiteX44" fmla="*/ 4939895 w 12192000"/>
              <a:gd name="connsiteY44" fmla="*/ 425286 h 2693565"/>
              <a:gd name="connsiteX45" fmla="*/ 4972179 w 12192000"/>
              <a:gd name="connsiteY45" fmla="*/ 421596 h 2693565"/>
              <a:gd name="connsiteX46" fmla="*/ 4972746 w 12192000"/>
              <a:gd name="connsiteY46" fmla="*/ 418665 h 2693565"/>
              <a:gd name="connsiteX47" fmla="*/ 4977873 w 12192000"/>
              <a:gd name="connsiteY47" fmla="*/ 418043 h 2693565"/>
              <a:gd name="connsiteX48" fmla="*/ 4981666 w 12192000"/>
              <a:gd name="connsiteY48" fmla="*/ 420512 h 2693565"/>
              <a:gd name="connsiteX49" fmla="*/ 4987781 w 12192000"/>
              <a:gd name="connsiteY49" fmla="*/ 419813 h 2693565"/>
              <a:gd name="connsiteX50" fmla="*/ 5004292 w 12192000"/>
              <a:gd name="connsiteY50" fmla="*/ 418684 h 2693565"/>
              <a:gd name="connsiteX51" fmla="*/ 5011080 w 12192000"/>
              <a:gd name="connsiteY51" fmla="*/ 413543 h 2693565"/>
              <a:gd name="connsiteX52" fmla="*/ 5092908 w 12192000"/>
              <a:gd name="connsiteY52" fmla="*/ 417334 h 2693565"/>
              <a:gd name="connsiteX53" fmla="*/ 5117205 w 12192000"/>
              <a:gd name="connsiteY53" fmla="*/ 410915 h 2693565"/>
              <a:gd name="connsiteX54" fmla="*/ 5180020 w 12192000"/>
              <a:gd name="connsiteY54" fmla="*/ 416669 h 2693565"/>
              <a:gd name="connsiteX55" fmla="*/ 5251931 w 12192000"/>
              <a:gd name="connsiteY55" fmla="*/ 415698 h 2693565"/>
              <a:gd name="connsiteX56" fmla="*/ 5304075 w 12192000"/>
              <a:gd name="connsiteY56" fmla="*/ 410278 h 2693565"/>
              <a:gd name="connsiteX57" fmla="*/ 5437791 w 12192000"/>
              <a:gd name="connsiteY57" fmla="*/ 421851 h 2693565"/>
              <a:gd name="connsiteX58" fmla="*/ 5659855 w 12192000"/>
              <a:gd name="connsiteY58" fmla="*/ 451638 h 2693565"/>
              <a:gd name="connsiteX59" fmla="*/ 5706898 w 12192000"/>
              <a:gd name="connsiteY59" fmla="*/ 455600 h 2693565"/>
              <a:gd name="connsiteX60" fmla="*/ 5754782 w 12192000"/>
              <a:gd name="connsiteY60" fmla="*/ 439912 h 2693565"/>
              <a:gd name="connsiteX61" fmla="*/ 5780510 w 12192000"/>
              <a:gd name="connsiteY61" fmla="*/ 440576 h 2693565"/>
              <a:gd name="connsiteX62" fmla="*/ 5787158 w 12192000"/>
              <a:gd name="connsiteY62" fmla="*/ 438777 h 2693565"/>
              <a:gd name="connsiteX63" fmla="*/ 5825490 w 12192000"/>
              <a:gd name="connsiteY63" fmla="*/ 430438 h 2693565"/>
              <a:gd name="connsiteX64" fmla="*/ 5912104 w 12192000"/>
              <a:gd name="connsiteY64" fmla="*/ 461700 h 2693565"/>
              <a:gd name="connsiteX65" fmla="*/ 5978031 w 12192000"/>
              <a:gd name="connsiteY65" fmla="*/ 475635 h 2693565"/>
              <a:gd name="connsiteX66" fmla="*/ 5983729 w 12192000"/>
              <a:gd name="connsiteY66" fmla="*/ 473608 h 2693565"/>
              <a:gd name="connsiteX67" fmla="*/ 5989115 w 12192000"/>
              <a:gd name="connsiteY67" fmla="*/ 467085 h 2693565"/>
              <a:gd name="connsiteX68" fmla="*/ 6001610 w 12192000"/>
              <a:gd name="connsiteY68" fmla="*/ 466101 h 2693565"/>
              <a:gd name="connsiteX69" fmla="*/ 6014731 w 12192000"/>
              <a:gd name="connsiteY69" fmla="*/ 459798 h 2693565"/>
              <a:gd name="connsiteX70" fmla="*/ 6409381 w 12192000"/>
              <a:gd name="connsiteY70" fmla="*/ 515501 h 2693565"/>
              <a:gd name="connsiteX71" fmla="*/ 6487437 w 12192000"/>
              <a:gd name="connsiteY71" fmla="*/ 553647 h 2693565"/>
              <a:gd name="connsiteX72" fmla="*/ 6610142 w 12192000"/>
              <a:gd name="connsiteY72" fmla="*/ 557790 h 2693565"/>
              <a:gd name="connsiteX73" fmla="*/ 6683551 w 12192000"/>
              <a:gd name="connsiteY73" fmla="*/ 574296 h 2693565"/>
              <a:gd name="connsiteX74" fmla="*/ 6695459 w 12192000"/>
              <a:gd name="connsiteY74" fmla="*/ 568981 h 2693565"/>
              <a:gd name="connsiteX75" fmla="*/ 6792010 w 12192000"/>
              <a:gd name="connsiteY75" fmla="*/ 621866 h 2693565"/>
              <a:gd name="connsiteX76" fmla="*/ 6943635 w 12192000"/>
              <a:gd name="connsiteY76" fmla="*/ 638192 h 2693565"/>
              <a:gd name="connsiteX77" fmla="*/ 7059745 w 12192000"/>
              <a:gd name="connsiteY77" fmla="*/ 640725 h 2693565"/>
              <a:gd name="connsiteX78" fmla="*/ 7124112 w 12192000"/>
              <a:gd name="connsiteY78" fmla="*/ 646371 h 2693565"/>
              <a:gd name="connsiteX79" fmla="*/ 7171770 w 12192000"/>
              <a:gd name="connsiteY79" fmla="*/ 645791 h 2693565"/>
              <a:gd name="connsiteX80" fmla="*/ 7288670 w 12192000"/>
              <a:gd name="connsiteY80" fmla="*/ 669540 h 2693565"/>
              <a:gd name="connsiteX81" fmla="*/ 7480598 w 12192000"/>
              <a:gd name="connsiteY81" fmla="*/ 719452 h 2693565"/>
              <a:gd name="connsiteX82" fmla="*/ 7703580 w 12192000"/>
              <a:gd name="connsiteY82" fmla="*/ 752595 h 2693565"/>
              <a:gd name="connsiteX83" fmla="*/ 7795544 w 12192000"/>
              <a:gd name="connsiteY83" fmla="*/ 760142 h 2693565"/>
              <a:gd name="connsiteX84" fmla="*/ 8234397 w 12192000"/>
              <a:gd name="connsiteY84" fmla="*/ 817628 h 2693565"/>
              <a:gd name="connsiteX85" fmla="*/ 8335061 w 12192000"/>
              <a:gd name="connsiteY85" fmla="*/ 849146 h 2693565"/>
              <a:gd name="connsiteX86" fmla="*/ 8537578 w 12192000"/>
              <a:gd name="connsiteY86" fmla="*/ 956663 h 2693565"/>
              <a:gd name="connsiteX87" fmla="*/ 8796979 w 12192000"/>
              <a:gd name="connsiteY87" fmla="*/ 1002770 h 2693565"/>
              <a:gd name="connsiteX88" fmla="*/ 8813274 w 12192000"/>
              <a:gd name="connsiteY88" fmla="*/ 1021683 h 2693565"/>
              <a:gd name="connsiteX89" fmla="*/ 8817811 w 12192000"/>
              <a:gd name="connsiteY89" fmla="*/ 1024375 h 2693565"/>
              <a:gd name="connsiteX90" fmla="*/ 8819508 w 12192000"/>
              <a:gd name="connsiteY90" fmla="*/ 1023536 h 2693565"/>
              <a:gd name="connsiteX91" fmla="*/ 8844321 w 12192000"/>
              <a:gd name="connsiteY91" fmla="*/ 1022121 h 2693565"/>
              <a:gd name="connsiteX92" fmla="*/ 8901176 w 12192000"/>
              <a:gd name="connsiteY92" fmla="*/ 999714 h 2693565"/>
              <a:gd name="connsiteX93" fmla="*/ 8970456 w 12192000"/>
              <a:gd name="connsiteY93" fmla="*/ 971358 h 2693565"/>
              <a:gd name="connsiteX94" fmla="*/ 9021279 w 12192000"/>
              <a:gd name="connsiteY94" fmla="*/ 968334 h 2693565"/>
              <a:gd name="connsiteX95" fmla="*/ 9144634 w 12192000"/>
              <a:gd name="connsiteY95" fmla="*/ 945164 h 2693565"/>
              <a:gd name="connsiteX96" fmla="*/ 9224215 w 12192000"/>
              <a:gd name="connsiteY96" fmla="*/ 935769 h 2693565"/>
              <a:gd name="connsiteX97" fmla="*/ 9226449 w 12192000"/>
              <a:gd name="connsiteY97" fmla="*/ 935197 h 2693565"/>
              <a:gd name="connsiteX98" fmla="*/ 9242615 w 12192000"/>
              <a:gd name="connsiteY98" fmla="*/ 940365 h 2693565"/>
              <a:gd name="connsiteX99" fmla="*/ 9241484 w 12192000"/>
              <a:gd name="connsiteY99" fmla="*/ 947917 h 2693565"/>
              <a:gd name="connsiteX100" fmla="*/ 9255340 w 12192000"/>
              <a:gd name="connsiteY100" fmla="*/ 954591 h 2693565"/>
              <a:gd name="connsiteX101" fmla="*/ 9284189 w 12192000"/>
              <a:gd name="connsiteY101" fmla="*/ 954041 h 2693565"/>
              <a:gd name="connsiteX102" fmla="*/ 9294504 w 12192000"/>
              <a:gd name="connsiteY102" fmla="*/ 958215 h 2693565"/>
              <a:gd name="connsiteX103" fmla="*/ 9298497 w 12192000"/>
              <a:gd name="connsiteY103" fmla="*/ 958155 h 2693565"/>
              <a:gd name="connsiteX104" fmla="*/ 9307861 w 12192000"/>
              <a:gd name="connsiteY104" fmla="*/ 958940 h 2693565"/>
              <a:gd name="connsiteX105" fmla="*/ 9307085 w 12192000"/>
              <a:gd name="connsiteY105" fmla="*/ 954092 h 2693565"/>
              <a:gd name="connsiteX106" fmla="*/ 9319074 w 12192000"/>
              <a:gd name="connsiteY106" fmla="*/ 946047 h 2693565"/>
              <a:gd name="connsiteX107" fmla="*/ 9372632 w 12192000"/>
              <a:gd name="connsiteY107" fmla="*/ 953006 h 2693565"/>
              <a:gd name="connsiteX108" fmla="*/ 9375071 w 12192000"/>
              <a:gd name="connsiteY108" fmla="*/ 958595 h 2693565"/>
              <a:gd name="connsiteX109" fmla="*/ 9381767 w 12192000"/>
              <a:gd name="connsiteY109" fmla="*/ 959998 h 2693565"/>
              <a:gd name="connsiteX110" fmla="*/ 9387324 w 12192000"/>
              <a:gd name="connsiteY110" fmla="*/ 955424 h 2693565"/>
              <a:gd name="connsiteX111" fmla="*/ 9478921 w 12192000"/>
              <a:gd name="connsiteY111" fmla="*/ 950802 h 2693565"/>
              <a:gd name="connsiteX112" fmla="*/ 9600789 w 12192000"/>
              <a:gd name="connsiteY112" fmla="*/ 953342 h 2693565"/>
              <a:gd name="connsiteX113" fmla="*/ 9685744 w 12192000"/>
              <a:gd name="connsiteY113" fmla="*/ 982941 h 2693565"/>
              <a:gd name="connsiteX114" fmla="*/ 9694172 w 12192000"/>
              <a:gd name="connsiteY114" fmla="*/ 978796 h 2693565"/>
              <a:gd name="connsiteX115" fmla="*/ 9754661 w 12192000"/>
              <a:gd name="connsiteY115" fmla="*/ 985691 h 2693565"/>
              <a:gd name="connsiteX116" fmla="*/ 9961620 w 12192000"/>
              <a:gd name="connsiteY116" fmla="*/ 1043270 h 2693565"/>
              <a:gd name="connsiteX117" fmla="*/ 10079965 w 12192000"/>
              <a:gd name="connsiteY117" fmla="*/ 1055820 h 2693565"/>
              <a:gd name="connsiteX118" fmla="*/ 10122766 w 12192000"/>
              <a:gd name="connsiteY118" fmla="*/ 1054885 h 2693565"/>
              <a:gd name="connsiteX119" fmla="*/ 10194425 w 12192000"/>
              <a:gd name="connsiteY119" fmla="*/ 1053652 h 2693565"/>
              <a:gd name="connsiteX120" fmla="*/ 10249948 w 12192000"/>
              <a:gd name="connsiteY120" fmla="*/ 1039456 h 2693565"/>
              <a:gd name="connsiteX121" fmla="*/ 10309089 w 12192000"/>
              <a:gd name="connsiteY121" fmla="*/ 1043685 h 2693565"/>
              <a:gd name="connsiteX122" fmla="*/ 10320289 w 12192000"/>
              <a:gd name="connsiteY122" fmla="*/ 1061835 h 2693565"/>
              <a:gd name="connsiteX123" fmla="*/ 10384377 w 12192000"/>
              <a:gd name="connsiteY123" fmla="*/ 1060786 h 2693565"/>
              <a:gd name="connsiteX124" fmla="*/ 10481874 w 12192000"/>
              <a:gd name="connsiteY124" fmla="*/ 1057315 h 2693565"/>
              <a:gd name="connsiteX125" fmla="*/ 10537450 w 12192000"/>
              <a:gd name="connsiteY125" fmla="*/ 1059745 h 2693565"/>
              <a:gd name="connsiteX126" fmla="*/ 10689967 w 12192000"/>
              <a:gd name="connsiteY126" fmla="*/ 1061568 h 2693565"/>
              <a:gd name="connsiteX127" fmla="*/ 10843272 w 12192000"/>
              <a:gd name="connsiteY127" fmla="*/ 1059725 h 2693565"/>
              <a:gd name="connsiteX128" fmla="*/ 10937143 w 12192000"/>
              <a:gd name="connsiteY128" fmla="*/ 1037919 h 2693565"/>
              <a:gd name="connsiteX129" fmla="*/ 11062831 w 12192000"/>
              <a:gd name="connsiteY129" fmla="*/ 1038640 h 2693565"/>
              <a:gd name="connsiteX130" fmla="*/ 11084314 w 12192000"/>
              <a:gd name="connsiteY130" fmla="*/ 1035726 h 2693565"/>
              <a:gd name="connsiteX131" fmla="*/ 11112761 w 12192000"/>
              <a:gd name="connsiteY131" fmla="*/ 1041304 h 2693565"/>
              <a:gd name="connsiteX132" fmla="*/ 11226650 w 12192000"/>
              <a:gd name="connsiteY132" fmla="*/ 1064615 h 2693565"/>
              <a:gd name="connsiteX133" fmla="*/ 11315138 w 12192000"/>
              <a:gd name="connsiteY133" fmla="*/ 1091562 h 2693565"/>
              <a:gd name="connsiteX134" fmla="*/ 11430149 w 12192000"/>
              <a:gd name="connsiteY134" fmla="*/ 1089068 h 2693565"/>
              <a:gd name="connsiteX135" fmla="*/ 11498691 w 12192000"/>
              <a:gd name="connsiteY135" fmla="*/ 1099602 h 2693565"/>
              <a:gd name="connsiteX136" fmla="*/ 11608544 w 12192000"/>
              <a:gd name="connsiteY136" fmla="*/ 1135250 h 2693565"/>
              <a:gd name="connsiteX137" fmla="*/ 11758635 w 12192000"/>
              <a:gd name="connsiteY137" fmla="*/ 1141533 h 2693565"/>
              <a:gd name="connsiteX138" fmla="*/ 11792628 w 12192000"/>
              <a:gd name="connsiteY138" fmla="*/ 1118443 h 2693565"/>
              <a:gd name="connsiteX139" fmla="*/ 11835851 w 12192000"/>
              <a:gd name="connsiteY139" fmla="*/ 1106547 h 2693565"/>
              <a:gd name="connsiteX140" fmla="*/ 11848808 w 12192000"/>
              <a:gd name="connsiteY140" fmla="*/ 1144622 h 2693565"/>
              <a:gd name="connsiteX141" fmla="*/ 11974416 w 12192000"/>
              <a:gd name="connsiteY141" fmla="*/ 1183759 h 2693565"/>
              <a:gd name="connsiteX142" fmla="*/ 12037690 w 12192000"/>
              <a:gd name="connsiteY142" fmla="*/ 1199182 h 2693565"/>
              <a:gd name="connsiteX143" fmla="*/ 12137350 w 12192000"/>
              <a:gd name="connsiteY143" fmla="*/ 1214847 h 2693565"/>
              <a:gd name="connsiteX144" fmla="*/ 12167506 w 12192000"/>
              <a:gd name="connsiteY144" fmla="*/ 1221091 h 2693565"/>
              <a:gd name="connsiteX145" fmla="*/ 12192000 w 12192000"/>
              <a:gd name="connsiteY145" fmla="*/ 1225437 h 2693565"/>
              <a:gd name="connsiteX146" fmla="*/ 12192000 w 12192000"/>
              <a:gd name="connsiteY146" fmla="*/ 2693565 h 2693565"/>
              <a:gd name="connsiteX147" fmla="*/ 0 w 12192000"/>
              <a:gd name="connsiteY147" fmla="*/ 2693565 h 2693565"/>
              <a:gd name="connsiteX148" fmla="*/ 0 w 12192000"/>
              <a:gd name="connsiteY148" fmla="*/ 305932 h 2693565"/>
              <a:gd name="connsiteX149" fmla="*/ 7453 w 12192000"/>
              <a:gd name="connsiteY149" fmla="*/ 309471 h 2693565"/>
              <a:gd name="connsiteX150" fmla="*/ 56573 w 12192000"/>
              <a:gd name="connsiteY150" fmla="*/ 335374 h 2693565"/>
              <a:gd name="connsiteX151" fmla="*/ 184586 w 12192000"/>
              <a:gd name="connsiteY151" fmla="*/ 353266 h 2693565"/>
              <a:gd name="connsiteX152" fmla="*/ 235650 w 12192000"/>
              <a:gd name="connsiteY152" fmla="*/ 342210 h 2693565"/>
              <a:gd name="connsiteX153" fmla="*/ 333156 w 12192000"/>
              <a:gd name="connsiteY153" fmla="*/ 324339 h 2693565"/>
              <a:gd name="connsiteX154" fmla="*/ 414362 w 12192000"/>
              <a:gd name="connsiteY154" fmla="*/ 275773 h 2693565"/>
              <a:gd name="connsiteX155" fmla="*/ 509613 w 12192000"/>
              <a:gd name="connsiteY155" fmla="*/ 242197 h 2693565"/>
              <a:gd name="connsiteX156" fmla="*/ 521640 w 12192000"/>
              <a:gd name="connsiteY156" fmla="*/ 245434 h 2693565"/>
              <a:gd name="connsiteX157" fmla="*/ 575469 w 12192000"/>
              <a:gd name="connsiteY157" fmla="*/ 224434 h 2693565"/>
              <a:gd name="connsiteX158" fmla="*/ 727704 w 12192000"/>
              <a:gd name="connsiteY158" fmla="*/ 167150 h 2693565"/>
              <a:gd name="connsiteX159" fmla="*/ 835654 w 12192000"/>
              <a:gd name="connsiteY159" fmla="*/ 71601 h 2693565"/>
              <a:gd name="connsiteX160" fmla="*/ 878896 w 12192000"/>
              <a:gd name="connsiteY160" fmla="*/ 63761 h 2693565"/>
              <a:gd name="connsiteX161" fmla="*/ 951001 w 12192000"/>
              <a:gd name="connsiteY161" fmla="*/ 50233 h 2693565"/>
              <a:gd name="connsiteX162" fmla="*/ 965408 w 12192000"/>
              <a:gd name="connsiteY162" fmla="*/ 55880 h 2693565"/>
              <a:gd name="connsiteX163" fmla="*/ 971791 w 12192000"/>
              <a:gd name="connsiteY163" fmla="*/ 54603 h 2693565"/>
              <a:gd name="connsiteX164" fmla="*/ 972435 w 12192000"/>
              <a:gd name="connsiteY164" fmla="*/ 54961 h 2693565"/>
              <a:gd name="connsiteX165" fmla="*/ 973799 w 12192000"/>
              <a:gd name="connsiteY165" fmla="*/ 54202 h 2693565"/>
              <a:gd name="connsiteX166" fmla="*/ 987946 w 12192000"/>
              <a:gd name="connsiteY166" fmla="*/ 51373 h 2693565"/>
              <a:gd name="connsiteX167" fmla="*/ 1018608 w 12192000"/>
              <a:gd name="connsiteY167" fmla="*/ 55733 h 2693565"/>
              <a:gd name="connsiteX168" fmla="*/ 1037218 w 12192000"/>
              <a:gd name="connsiteY168" fmla="*/ 55219 h 2693565"/>
              <a:gd name="connsiteX169" fmla="*/ 1055961 w 12192000"/>
              <a:gd name="connsiteY169" fmla="*/ 39838 h 2693565"/>
              <a:gd name="connsiteX170" fmla="*/ 1068713 w 12192000"/>
              <a:gd name="connsiteY170" fmla="*/ 38669 h 2693565"/>
              <a:gd name="connsiteX171" fmla="*/ 1071331 w 12192000"/>
              <a:gd name="connsiteY171" fmla="*/ 36555 h 2693565"/>
              <a:gd name="connsiteX172" fmla="*/ 1078748 w 12192000"/>
              <a:gd name="connsiteY172" fmla="*/ 32518 h 2693565"/>
              <a:gd name="connsiteX173" fmla="*/ 1071510 w 12192000"/>
              <a:gd name="connsiteY173" fmla="*/ 28114 h 2693565"/>
              <a:gd name="connsiteX174" fmla="*/ 1158018 w 12192000"/>
              <a:gd name="connsiteY174" fmla="*/ 14155 h 2693565"/>
              <a:gd name="connsiteX175" fmla="*/ 1231493 w 12192000"/>
              <a:gd name="connsiteY175" fmla="*/ 2246 h 2693565"/>
              <a:gd name="connsiteX176" fmla="*/ 1355072 w 12192000"/>
              <a:gd name="connsiteY176" fmla="*/ 31208 h 2693565"/>
              <a:gd name="connsiteX177" fmla="*/ 1479835 w 12192000"/>
              <a:gd name="connsiteY177" fmla="*/ 0 h 26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93565">
                <a:moveTo>
                  <a:pt x="1479835" y="0"/>
                </a:moveTo>
                <a:lnTo>
                  <a:pt x="1511804" y="3644"/>
                </a:lnTo>
                <a:lnTo>
                  <a:pt x="1540872" y="15524"/>
                </a:lnTo>
                <a:lnTo>
                  <a:pt x="1540229" y="18447"/>
                </a:lnTo>
                <a:cubicBezTo>
                  <a:pt x="1540641" y="20467"/>
                  <a:pt x="1542255" y="20832"/>
                  <a:pt x="1544831" y="20367"/>
                </a:cubicBezTo>
                <a:lnTo>
                  <a:pt x="1549414" y="19016"/>
                </a:lnTo>
                <a:lnTo>
                  <a:pt x="1554920" y="21266"/>
                </a:lnTo>
                <a:lnTo>
                  <a:pt x="1570090" y="26625"/>
                </a:lnTo>
                <a:lnTo>
                  <a:pt x="1574449" y="33255"/>
                </a:lnTo>
                <a:cubicBezTo>
                  <a:pt x="1588372" y="44475"/>
                  <a:pt x="1624928" y="36962"/>
                  <a:pt x="1634129" y="52786"/>
                </a:cubicBezTo>
                <a:lnTo>
                  <a:pt x="1653408" y="50933"/>
                </a:lnTo>
                <a:lnTo>
                  <a:pt x="1673821" y="63320"/>
                </a:lnTo>
                <a:cubicBezTo>
                  <a:pt x="1692776" y="73767"/>
                  <a:pt x="1712758" y="80831"/>
                  <a:pt x="1735578" y="74197"/>
                </a:cubicBezTo>
                <a:cubicBezTo>
                  <a:pt x="1725769" y="94019"/>
                  <a:pt x="1790078" y="74373"/>
                  <a:pt x="1803240" y="93803"/>
                </a:cubicBezTo>
                <a:cubicBezTo>
                  <a:pt x="1811054" y="109566"/>
                  <a:pt x="1832389" y="107278"/>
                  <a:pt x="1850407" y="112482"/>
                </a:cubicBezTo>
                <a:cubicBezTo>
                  <a:pt x="1866338" y="128260"/>
                  <a:pt x="1953255" y="139774"/>
                  <a:pt x="1981598" y="136278"/>
                </a:cubicBezTo>
                <a:cubicBezTo>
                  <a:pt x="2059030" y="116852"/>
                  <a:pt x="2141385" y="179647"/>
                  <a:pt x="2203718" y="165797"/>
                </a:cubicBezTo>
                <a:cubicBezTo>
                  <a:pt x="2221190" y="166649"/>
                  <a:pt x="2236289" y="169766"/>
                  <a:pt x="2249831" y="174273"/>
                </a:cubicBezTo>
                <a:lnTo>
                  <a:pt x="2284800" y="190263"/>
                </a:lnTo>
                <a:lnTo>
                  <a:pt x="2288840" y="201561"/>
                </a:lnTo>
                <a:lnTo>
                  <a:pt x="2313454" y="207617"/>
                </a:lnTo>
                <a:lnTo>
                  <a:pt x="2319021" y="211049"/>
                </a:lnTo>
                <a:cubicBezTo>
                  <a:pt x="2329636" y="217639"/>
                  <a:pt x="2340334" y="223880"/>
                  <a:pt x="2351943" y="228899"/>
                </a:cubicBezTo>
                <a:cubicBezTo>
                  <a:pt x="2369139" y="185217"/>
                  <a:pt x="2453517" y="264393"/>
                  <a:pt x="2446476" y="221823"/>
                </a:cubicBezTo>
                <a:cubicBezTo>
                  <a:pt x="2496555" y="236811"/>
                  <a:pt x="2495450" y="214816"/>
                  <a:pt x="2514466" y="225768"/>
                </a:cubicBezTo>
                <a:lnTo>
                  <a:pt x="2519045" y="229167"/>
                </a:lnTo>
                <a:lnTo>
                  <a:pt x="2521518" y="236740"/>
                </a:lnTo>
                <a:lnTo>
                  <a:pt x="2532948" y="240920"/>
                </a:lnTo>
                <a:lnTo>
                  <a:pt x="2542831" y="250292"/>
                </a:lnTo>
                <a:cubicBezTo>
                  <a:pt x="2670524" y="253866"/>
                  <a:pt x="2831439" y="351801"/>
                  <a:pt x="2951466" y="331735"/>
                </a:cubicBezTo>
                <a:lnTo>
                  <a:pt x="3145677" y="312283"/>
                </a:lnTo>
                <a:cubicBezTo>
                  <a:pt x="3166736" y="299982"/>
                  <a:pt x="3200809" y="301529"/>
                  <a:pt x="3221782" y="315740"/>
                </a:cubicBezTo>
                <a:cubicBezTo>
                  <a:pt x="3225389" y="318185"/>
                  <a:pt x="3228464" y="320921"/>
                  <a:pt x="3230913" y="323864"/>
                </a:cubicBezTo>
                <a:cubicBezTo>
                  <a:pt x="3292781" y="295375"/>
                  <a:pt x="3311084" y="320413"/>
                  <a:pt x="3343537" y="298906"/>
                </a:cubicBezTo>
                <a:cubicBezTo>
                  <a:pt x="3418860" y="303711"/>
                  <a:pt x="3463951" y="341454"/>
                  <a:pt x="3493591" y="322860"/>
                </a:cubicBezTo>
                <a:cubicBezTo>
                  <a:pt x="3529011" y="332105"/>
                  <a:pt x="3566223" y="369362"/>
                  <a:pt x="3604486" y="350634"/>
                </a:cubicBezTo>
                <a:cubicBezTo>
                  <a:pt x="3599050" y="371574"/>
                  <a:pt x="3652814" y="344238"/>
                  <a:pt x="3667668" y="362018"/>
                </a:cubicBezTo>
                <a:cubicBezTo>
                  <a:pt x="3677181" y="376788"/>
                  <a:pt x="3695715" y="371937"/>
                  <a:pt x="3712536" y="374952"/>
                </a:cubicBezTo>
                <a:cubicBezTo>
                  <a:pt x="3729245" y="388755"/>
                  <a:pt x="3808162" y="389754"/>
                  <a:pt x="3832709" y="382853"/>
                </a:cubicBezTo>
                <a:cubicBezTo>
                  <a:pt x="3898137" y="354155"/>
                  <a:pt x="3981432" y="406816"/>
                  <a:pt x="4034400" y="385496"/>
                </a:cubicBezTo>
                <a:cubicBezTo>
                  <a:pt x="4096895" y="380474"/>
                  <a:pt x="4131671" y="416106"/>
                  <a:pt x="4176121" y="430521"/>
                </a:cubicBezTo>
                <a:cubicBezTo>
                  <a:pt x="4184188" y="384912"/>
                  <a:pt x="4271961" y="453654"/>
                  <a:pt x="4258735" y="412077"/>
                </a:cubicBezTo>
                <a:cubicBezTo>
                  <a:pt x="4321188" y="423941"/>
                  <a:pt x="4292211" y="381252"/>
                  <a:pt x="4348797" y="428832"/>
                </a:cubicBezTo>
                <a:cubicBezTo>
                  <a:pt x="4462546" y="417000"/>
                  <a:pt x="4604724" y="465257"/>
                  <a:pt x="4707799" y="430789"/>
                </a:cubicBezTo>
                <a:lnTo>
                  <a:pt x="4939895" y="425286"/>
                </a:lnTo>
                <a:lnTo>
                  <a:pt x="4972179" y="421596"/>
                </a:lnTo>
                <a:cubicBezTo>
                  <a:pt x="4972369" y="420619"/>
                  <a:pt x="4972557" y="419642"/>
                  <a:pt x="4972746" y="418665"/>
                </a:cubicBezTo>
                <a:cubicBezTo>
                  <a:pt x="4973950" y="416860"/>
                  <a:pt x="4975622" y="416934"/>
                  <a:pt x="4977873" y="418043"/>
                </a:cubicBezTo>
                <a:lnTo>
                  <a:pt x="4981666" y="420512"/>
                </a:lnTo>
                <a:lnTo>
                  <a:pt x="4987781" y="419813"/>
                </a:lnTo>
                <a:lnTo>
                  <a:pt x="5004292" y="418684"/>
                </a:lnTo>
                <a:lnTo>
                  <a:pt x="5011080" y="413543"/>
                </a:lnTo>
                <a:lnTo>
                  <a:pt x="5092908" y="417334"/>
                </a:lnTo>
                <a:lnTo>
                  <a:pt x="5117205" y="410915"/>
                </a:lnTo>
                <a:cubicBezTo>
                  <a:pt x="5139341" y="405953"/>
                  <a:pt x="5161092" y="404460"/>
                  <a:pt x="5180020" y="416669"/>
                </a:cubicBezTo>
                <a:cubicBezTo>
                  <a:pt x="5178705" y="395362"/>
                  <a:pt x="5231666" y="430665"/>
                  <a:pt x="5251931" y="415698"/>
                </a:cubicBezTo>
                <a:cubicBezTo>
                  <a:pt x="5265663" y="402811"/>
                  <a:pt x="5284931" y="410521"/>
                  <a:pt x="5304075" y="410278"/>
                </a:cubicBezTo>
                <a:cubicBezTo>
                  <a:pt x="5325492" y="399487"/>
                  <a:pt x="5412373" y="411177"/>
                  <a:pt x="5437791" y="421851"/>
                </a:cubicBezTo>
                <a:cubicBezTo>
                  <a:pt x="5503260" y="460357"/>
                  <a:pt x="5606433" y="422332"/>
                  <a:pt x="5659855" y="451638"/>
                </a:cubicBezTo>
                <a:cubicBezTo>
                  <a:pt x="5676731" y="455370"/>
                  <a:pt x="5692271" y="456345"/>
                  <a:pt x="5706898" y="455600"/>
                </a:cubicBezTo>
                <a:lnTo>
                  <a:pt x="5754782" y="439912"/>
                </a:lnTo>
                <a:lnTo>
                  <a:pt x="5780510" y="440576"/>
                </a:lnTo>
                <a:lnTo>
                  <a:pt x="5787158" y="438777"/>
                </a:lnTo>
                <a:cubicBezTo>
                  <a:pt x="5799851" y="435298"/>
                  <a:pt x="5812485" y="432173"/>
                  <a:pt x="5825490" y="430438"/>
                </a:cubicBezTo>
                <a:cubicBezTo>
                  <a:pt x="5824203" y="476245"/>
                  <a:pt x="5935878" y="423245"/>
                  <a:pt x="5912104" y="461700"/>
                </a:cubicBezTo>
                <a:cubicBezTo>
                  <a:pt x="5965520" y="460532"/>
                  <a:pt x="5955632" y="481057"/>
                  <a:pt x="5978031" y="475635"/>
                </a:cubicBezTo>
                <a:lnTo>
                  <a:pt x="5983729" y="473608"/>
                </a:lnTo>
                <a:lnTo>
                  <a:pt x="5989115" y="467085"/>
                </a:lnTo>
                <a:lnTo>
                  <a:pt x="6001610" y="466101"/>
                </a:lnTo>
                <a:lnTo>
                  <a:pt x="6014731" y="459798"/>
                </a:lnTo>
                <a:cubicBezTo>
                  <a:pt x="6137008" y="489599"/>
                  <a:pt x="6303861" y="465321"/>
                  <a:pt x="6409381" y="515501"/>
                </a:cubicBezTo>
                <a:lnTo>
                  <a:pt x="6487437" y="553647"/>
                </a:lnTo>
                <a:cubicBezTo>
                  <a:pt x="6528113" y="569393"/>
                  <a:pt x="6571143" y="527170"/>
                  <a:pt x="6610142" y="557790"/>
                </a:cubicBezTo>
                <a:cubicBezTo>
                  <a:pt x="6625126" y="574906"/>
                  <a:pt x="6657993" y="582294"/>
                  <a:pt x="6683551" y="574296"/>
                </a:cubicBezTo>
                <a:cubicBezTo>
                  <a:pt x="6687949" y="572920"/>
                  <a:pt x="6691959" y="571129"/>
                  <a:pt x="6695459" y="568981"/>
                </a:cubicBezTo>
                <a:cubicBezTo>
                  <a:pt x="6742555" y="612018"/>
                  <a:pt x="6769939" y="593080"/>
                  <a:pt x="6792010" y="621866"/>
                </a:cubicBezTo>
                <a:cubicBezTo>
                  <a:pt x="6865220" y="636894"/>
                  <a:pt x="6923060" y="612894"/>
                  <a:pt x="6943635" y="638192"/>
                </a:cubicBezTo>
                <a:cubicBezTo>
                  <a:pt x="6980872" y="638645"/>
                  <a:pt x="7031062" y="613058"/>
                  <a:pt x="7059745" y="640725"/>
                </a:cubicBezTo>
                <a:cubicBezTo>
                  <a:pt x="7063016" y="619497"/>
                  <a:pt x="7102907" y="659336"/>
                  <a:pt x="7124112" y="646371"/>
                </a:cubicBezTo>
                <a:cubicBezTo>
                  <a:pt x="7139051" y="634866"/>
                  <a:pt x="7154640" y="644272"/>
                  <a:pt x="7171770" y="645791"/>
                </a:cubicBezTo>
                <a:cubicBezTo>
                  <a:pt x="7193129" y="637070"/>
                  <a:pt x="7268212" y="656632"/>
                  <a:pt x="7288670" y="669540"/>
                </a:cubicBezTo>
                <a:cubicBezTo>
                  <a:pt x="7339052" y="713700"/>
                  <a:pt x="7439044" y="685512"/>
                  <a:pt x="7480598" y="719452"/>
                </a:cubicBezTo>
                <a:cubicBezTo>
                  <a:pt x="7549749" y="733295"/>
                  <a:pt x="7651088" y="745813"/>
                  <a:pt x="7703580" y="752595"/>
                </a:cubicBezTo>
                <a:cubicBezTo>
                  <a:pt x="7767450" y="757595"/>
                  <a:pt x="7722870" y="790464"/>
                  <a:pt x="7795544" y="760142"/>
                </a:cubicBezTo>
                <a:cubicBezTo>
                  <a:pt x="7898433" y="800898"/>
                  <a:pt x="8150708" y="758225"/>
                  <a:pt x="8234397" y="817628"/>
                </a:cubicBezTo>
                <a:cubicBezTo>
                  <a:pt x="8324317" y="832462"/>
                  <a:pt x="8268141" y="831633"/>
                  <a:pt x="8335061" y="849146"/>
                </a:cubicBezTo>
                <a:cubicBezTo>
                  <a:pt x="8342399" y="903105"/>
                  <a:pt x="8500207" y="925631"/>
                  <a:pt x="8537578" y="956663"/>
                </a:cubicBezTo>
                <a:cubicBezTo>
                  <a:pt x="8631361" y="970564"/>
                  <a:pt x="8701947" y="1017329"/>
                  <a:pt x="8796979" y="1002770"/>
                </a:cubicBezTo>
                <a:cubicBezTo>
                  <a:pt x="8800805" y="1010082"/>
                  <a:pt x="8806424" y="1016287"/>
                  <a:pt x="8813274" y="1021683"/>
                </a:cubicBezTo>
                <a:lnTo>
                  <a:pt x="8817811" y="1024375"/>
                </a:lnTo>
                <a:lnTo>
                  <a:pt x="8819508" y="1023536"/>
                </a:lnTo>
                <a:cubicBezTo>
                  <a:pt x="8825917" y="1021803"/>
                  <a:pt x="8833699" y="1021195"/>
                  <a:pt x="8844321" y="1022121"/>
                </a:cubicBezTo>
                <a:cubicBezTo>
                  <a:pt x="8849047" y="973708"/>
                  <a:pt x="8866578" y="1007760"/>
                  <a:pt x="8901176" y="999714"/>
                </a:cubicBezTo>
                <a:cubicBezTo>
                  <a:pt x="8931141" y="995841"/>
                  <a:pt x="8945799" y="979520"/>
                  <a:pt x="8970456" y="971358"/>
                </a:cubicBezTo>
                <a:cubicBezTo>
                  <a:pt x="8990473" y="966128"/>
                  <a:pt x="8994851" y="980867"/>
                  <a:pt x="9021279" y="968334"/>
                </a:cubicBezTo>
                <a:cubicBezTo>
                  <a:pt x="9068612" y="982595"/>
                  <a:pt x="9107817" y="950499"/>
                  <a:pt x="9144634" y="945164"/>
                </a:cubicBezTo>
                <a:cubicBezTo>
                  <a:pt x="9156291" y="946681"/>
                  <a:pt x="9191524" y="942385"/>
                  <a:pt x="9224215" y="935769"/>
                </a:cubicBezTo>
                <a:lnTo>
                  <a:pt x="9226449" y="935197"/>
                </a:lnTo>
                <a:lnTo>
                  <a:pt x="9242615" y="940365"/>
                </a:lnTo>
                <a:cubicBezTo>
                  <a:pt x="9246547" y="942524"/>
                  <a:pt x="9247167" y="944945"/>
                  <a:pt x="9241484" y="947917"/>
                </a:cubicBezTo>
                <a:cubicBezTo>
                  <a:pt x="9245969" y="951992"/>
                  <a:pt x="9250611" y="953857"/>
                  <a:pt x="9255340" y="954591"/>
                </a:cubicBezTo>
                <a:cubicBezTo>
                  <a:pt x="9264796" y="956057"/>
                  <a:pt x="9274598" y="952996"/>
                  <a:pt x="9284189" y="954041"/>
                </a:cubicBezTo>
                <a:lnTo>
                  <a:pt x="9294504" y="958215"/>
                </a:lnTo>
                <a:lnTo>
                  <a:pt x="9298497" y="958155"/>
                </a:lnTo>
                <a:lnTo>
                  <a:pt x="9307861" y="958940"/>
                </a:lnTo>
                <a:lnTo>
                  <a:pt x="9307085" y="954092"/>
                </a:lnTo>
                <a:cubicBezTo>
                  <a:pt x="9305463" y="949397"/>
                  <a:pt x="9304383" y="944306"/>
                  <a:pt x="9319074" y="946047"/>
                </a:cubicBezTo>
                <a:cubicBezTo>
                  <a:pt x="9349305" y="951935"/>
                  <a:pt x="9361374" y="933135"/>
                  <a:pt x="9372632" y="953006"/>
                </a:cubicBezTo>
                <a:lnTo>
                  <a:pt x="9375071" y="958595"/>
                </a:lnTo>
                <a:lnTo>
                  <a:pt x="9381767" y="959998"/>
                </a:lnTo>
                <a:cubicBezTo>
                  <a:pt x="9385419" y="960114"/>
                  <a:pt x="9387600" y="958963"/>
                  <a:pt x="9387324" y="955424"/>
                </a:cubicBezTo>
                <a:cubicBezTo>
                  <a:pt x="9414634" y="972091"/>
                  <a:pt x="9449605" y="952522"/>
                  <a:pt x="9478921" y="950802"/>
                </a:cubicBezTo>
                <a:cubicBezTo>
                  <a:pt x="9499452" y="966349"/>
                  <a:pt x="9540712" y="947412"/>
                  <a:pt x="9600789" y="953342"/>
                </a:cubicBezTo>
                <a:cubicBezTo>
                  <a:pt x="9623099" y="971104"/>
                  <a:pt x="9641319" y="957149"/>
                  <a:pt x="9685744" y="982941"/>
                </a:cubicBezTo>
                <a:cubicBezTo>
                  <a:pt x="9688118" y="981338"/>
                  <a:pt x="9690956" y="979942"/>
                  <a:pt x="9694172" y="978796"/>
                </a:cubicBezTo>
                <a:cubicBezTo>
                  <a:pt x="9712854" y="972144"/>
                  <a:pt x="9739938" y="975230"/>
                  <a:pt x="9754661" y="985691"/>
                </a:cubicBezTo>
                <a:cubicBezTo>
                  <a:pt x="9826496" y="1021800"/>
                  <a:pt x="9896819" y="1029553"/>
                  <a:pt x="9961620" y="1043270"/>
                </a:cubicBezTo>
                <a:cubicBezTo>
                  <a:pt x="10035471" y="1055817"/>
                  <a:pt x="9991652" y="1018987"/>
                  <a:pt x="10079965" y="1055820"/>
                </a:cubicBezTo>
                <a:cubicBezTo>
                  <a:pt x="10091885" y="1046409"/>
                  <a:pt x="10103779" y="1047350"/>
                  <a:pt x="10122766" y="1054885"/>
                </a:cubicBezTo>
                <a:cubicBezTo>
                  <a:pt x="10158792" y="1060185"/>
                  <a:pt x="10160710" y="1033074"/>
                  <a:pt x="10194425" y="1053652"/>
                </a:cubicBezTo>
                <a:cubicBezTo>
                  <a:pt x="10190401" y="1038468"/>
                  <a:pt x="10264044" y="1056450"/>
                  <a:pt x="10249948" y="1039456"/>
                </a:cubicBezTo>
                <a:cubicBezTo>
                  <a:pt x="10275818" y="1029226"/>
                  <a:pt x="10283688" y="1052223"/>
                  <a:pt x="10309089" y="1043685"/>
                </a:cubicBezTo>
                <a:cubicBezTo>
                  <a:pt x="10335955" y="1044245"/>
                  <a:pt x="10291248" y="1057215"/>
                  <a:pt x="10320289" y="1061835"/>
                </a:cubicBezTo>
                <a:cubicBezTo>
                  <a:pt x="10355953" y="1064839"/>
                  <a:pt x="10351274" y="1091207"/>
                  <a:pt x="10384377" y="1060786"/>
                </a:cubicBezTo>
                <a:cubicBezTo>
                  <a:pt x="10420069" y="1073328"/>
                  <a:pt x="10429874" y="1059045"/>
                  <a:pt x="10481874" y="1057315"/>
                </a:cubicBezTo>
                <a:cubicBezTo>
                  <a:pt x="10501680" y="1068177"/>
                  <a:pt x="10519421" y="1065993"/>
                  <a:pt x="10537450" y="1059745"/>
                </a:cubicBezTo>
                <a:cubicBezTo>
                  <a:pt x="10586493" y="1067520"/>
                  <a:pt x="10633607" y="1060262"/>
                  <a:pt x="10689967" y="1061568"/>
                </a:cubicBezTo>
                <a:cubicBezTo>
                  <a:pt x="10748426" y="1077920"/>
                  <a:pt x="10783057" y="1058234"/>
                  <a:pt x="10843272" y="1059725"/>
                </a:cubicBezTo>
                <a:cubicBezTo>
                  <a:pt x="10898437" y="1087831"/>
                  <a:pt x="10887290" y="1031628"/>
                  <a:pt x="10937143" y="1037919"/>
                </a:cubicBezTo>
                <a:cubicBezTo>
                  <a:pt x="11015338" y="1066127"/>
                  <a:pt x="10938076" y="1019729"/>
                  <a:pt x="11062831" y="1038640"/>
                </a:cubicBezTo>
                <a:cubicBezTo>
                  <a:pt x="11069397" y="1042745"/>
                  <a:pt x="11085203" y="1040603"/>
                  <a:pt x="11084314" y="1035726"/>
                </a:cubicBezTo>
                <a:cubicBezTo>
                  <a:pt x="11092072" y="1037916"/>
                  <a:pt x="11109774" y="1048720"/>
                  <a:pt x="11112761" y="1041304"/>
                </a:cubicBezTo>
                <a:cubicBezTo>
                  <a:pt x="11152966" y="1044024"/>
                  <a:pt x="11192190" y="1052052"/>
                  <a:pt x="11226650" y="1064615"/>
                </a:cubicBezTo>
                <a:cubicBezTo>
                  <a:pt x="11305689" y="1058552"/>
                  <a:pt x="11258784" y="1090166"/>
                  <a:pt x="11315138" y="1091562"/>
                </a:cubicBezTo>
                <a:cubicBezTo>
                  <a:pt x="11361985" y="1080652"/>
                  <a:pt x="11377018" y="1094351"/>
                  <a:pt x="11430149" y="1089068"/>
                </a:cubicBezTo>
                <a:cubicBezTo>
                  <a:pt x="11444825" y="1115277"/>
                  <a:pt x="11479264" y="1090856"/>
                  <a:pt x="11498691" y="1099602"/>
                </a:cubicBezTo>
                <a:cubicBezTo>
                  <a:pt x="11534287" y="1073718"/>
                  <a:pt x="11574772" y="1132835"/>
                  <a:pt x="11608544" y="1135250"/>
                </a:cubicBezTo>
                <a:cubicBezTo>
                  <a:pt x="11665899" y="1134901"/>
                  <a:pt x="11730579" y="1110553"/>
                  <a:pt x="11758635" y="1141533"/>
                </a:cubicBezTo>
                <a:cubicBezTo>
                  <a:pt x="11764015" y="1130111"/>
                  <a:pt x="11760429" y="1113687"/>
                  <a:pt x="11792628" y="1118443"/>
                </a:cubicBezTo>
                <a:cubicBezTo>
                  <a:pt x="11806166" y="1113506"/>
                  <a:pt x="11810246" y="1095634"/>
                  <a:pt x="11835851" y="1106547"/>
                </a:cubicBezTo>
                <a:cubicBezTo>
                  <a:pt x="11801664" y="1119996"/>
                  <a:pt x="11855557" y="1126304"/>
                  <a:pt x="11848808" y="1144622"/>
                </a:cubicBezTo>
                <a:cubicBezTo>
                  <a:pt x="11888209" y="1159428"/>
                  <a:pt x="11982396" y="1150542"/>
                  <a:pt x="11974416" y="1183759"/>
                </a:cubicBezTo>
                <a:cubicBezTo>
                  <a:pt x="11984558" y="1204467"/>
                  <a:pt x="12039206" y="1177765"/>
                  <a:pt x="12037690" y="1199182"/>
                </a:cubicBezTo>
                <a:cubicBezTo>
                  <a:pt x="12061583" y="1187085"/>
                  <a:pt x="12100041" y="1212725"/>
                  <a:pt x="12137350" y="1214847"/>
                </a:cubicBezTo>
                <a:cubicBezTo>
                  <a:pt x="12143663" y="1225017"/>
                  <a:pt x="12152270" y="1225179"/>
                  <a:pt x="12167506" y="1221091"/>
                </a:cubicBezTo>
                <a:lnTo>
                  <a:pt x="12192000" y="1225437"/>
                </a:lnTo>
                <a:lnTo>
                  <a:pt x="12192000" y="2693565"/>
                </a:lnTo>
                <a:lnTo>
                  <a:pt x="0" y="2693565"/>
                </a:lnTo>
                <a:lnTo>
                  <a:pt x="0" y="305932"/>
                </a:lnTo>
                <a:lnTo>
                  <a:pt x="7453" y="309471"/>
                </a:lnTo>
                <a:cubicBezTo>
                  <a:pt x="23896" y="319081"/>
                  <a:pt x="38977" y="328472"/>
                  <a:pt x="56573" y="335374"/>
                </a:cubicBezTo>
                <a:cubicBezTo>
                  <a:pt x="69155" y="358380"/>
                  <a:pt x="163342" y="348134"/>
                  <a:pt x="184586" y="353266"/>
                </a:cubicBezTo>
                <a:cubicBezTo>
                  <a:pt x="214121" y="345491"/>
                  <a:pt x="204765" y="347033"/>
                  <a:pt x="235650" y="342210"/>
                </a:cubicBezTo>
                <a:cubicBezTo>
                  <a:pt x="247937" y="316367"/>
                  <a:pt x="302580" y="328405"/>
                  <a:pt x="333156" y="324339"/>
                </a:cubicBezTo>
                <a:cubicBezTo>
                  <a:pt x="339717" y="301268"/>
                  <a:pt x="360087" y="295523"/>
                  <a:pt x="414362" y="275773"/>
                </a:cubicBezTo>
                <a:cubicBezTo>
                  <a:pt x="420721" y="249657"/>
                  <a:pt x="488456" y="282645"/>
                  <a:pt x="509613" y="242197"/>
                </a:cubicBezTo>
                <a:cubicBezTo>
                  <a:pt x="513387" y="243636"/>
                  <a:pt x="517437" y="244726"/>
                  <a:pt x="521640" y="245434"/>
                </a:cubicBezTo>
                <a:cubicBezTo>
                  <a:pt x="546049" y="249549"/>
                  <a:pt x="570152" y="240147"/>
                  <a:pt x="575469" y="224434"/>
                </a:cubicBezTo>
                <a:cubicBezTo>
                  <a:pt x="614641" y="165790"/>
                  <a:pt x="675649" y="197289"/>
                  <a:pt x="727704" y="167150"/>
                </a:cubicBezTo>
                <a:cubicBezTo>
                  <a:pt x="789763" y="136526"/>
                  <a:pt x="780796" y="134575"/>
                  <a:pt x="835654" y="71601"/>
                </a:cubicBezTo>
                <a:cubicBezTo>
                  <a:pt x="855810" y="80465"/>
                  <a:pt x="866761" y="76836"/>
                  <a:pt x="878896" y="63761"/>
                </a:cubicBezTo>
                <a:cubicBezTo>
                  <a:pt x="909898" y="49812"/>
                  <a:pt x="935837" y="82137"/>
                  <a:pt x="951001" y="50233"/>
                </a:cubicBezTo>
                <a:cubicBezTo>
                  <a:pt x="953370" y="55026"/>
                  <a:pt x="958711" y="56299"/>
                  <a:pt x="965408" y="55880"/>
                </a:cubicBezTo>
                <a:lnTo>
                  <a:pt x="971791" y="54603"/>
                </a:lnTo>
                <a:lnTo>
                  <a:pt x="972435" y="54961"/>
                </a:lnTo>
                <a:lnTo>
                  <a:pt x="973799" y="54202"/>
                </a:lnTo>
                <a:lnTo>
                  <a:pt x="987946" y="51373"/>
                </a:lnTo>
                <a:cubicBezTo>
                  <a:pt x="1003526" y="47416"/>
                  <a:pt x="1018060" y="43999"/>
                  <a:pt x="1018608" y="55733"/>
                </a:cubicBezTo>
                <a:cubicBezTo>
                  <a:pt x="1027284" y="57464"/>
                  <a:pt x="1033006" y="56925"/>
                  <a:pt x="1037218" y="55219"/>
                </a:cubicBezTo>
                <a:cubicBezTo>
                  <a:pt x="1045641" y="51809"/>
                  <a:pt x="1048029" y="43734"/>
                  <a:pt x="1055961" y="39838"/>
                </a:cubicBezTo>
                <a:lnTo>
                  <a:pt x="1068713" y="38669"/>
                </a:lnTo>
                <a:lnTo>
                  <a:pt x="1071331" y="36555"/>
                </a:lnTo>
                <a:lnTo>
                  <a:pt x="1078748" y="32518"/>
                </a:lnTo>
                <a:lnTo>
                  <a:pt x="1071510" y="28114"/>
                </a:lnTo>
                <a:cubicBezTo>
                  <a:pt x="1063911" y="24295"/>
                  <a:pt x="1145676" y="19987"/>
                  <a:pt x="1158018" y="14155"/>
                </a:cubicBezTo>
                <a:lnTo>
                  <a:pt x="1231493" y="2246"/>
                </a:lnTo>
                <a:lnTo>
                  <a:pt x="1355072" y="31208"/>
                </a:lnTo>
                <a:cubicBezTo>
                  <a:pt x="1384547" y="167"/>
                  <a:pt x="1449853" y="16313"/>
                  <a:pt x="1479835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1610286" y="5115846"/>
            <a:ext cx="9201644" cy="70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AD7E7B8-AA45-4F77-BF30-BBED93132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03986" y="741935"/>
                  <a:pt x="1124901" y="717624"/>
                </a:cubicBez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251" y="614883"/>
                  <a:pt x="1589566" y="621301"/>
                </a:cubicBezTo>
                <a:cubicBezTo>
                  <a:pt x="1652500" y="621160"/>
                  <a:pt x="1659006" y="610309"/>
                  <a:pt x="1731986" y="589682"/>
                </a:cubicBezTo>
                <a:cubicBezTo>
                  <a:pt x="1772526" y="597621"/>
                  <a:pt x="1896056" y="567525"/>
                  <a:pt x="1927935" y="622808"/>
                </a:cubicBezTo>
                <a:cubicBezTo>
                  <a:pt x="1983767" y="616263"/>
                  <a:pt x="1996263" y="568569"/>
                  <a:pt x="2066980" y="550413"/>
                </a:cubicBezTo>
                <a:cubicBezTo>
                  <a:pt x="2136397" y="548191"/>
                  <a:pt x="2224774" y="514787"/>
                  <a:pt x="2317462" y="519603"/>
                </a:cubicBezTo>
                <a:cubicBezTo>
                  <a:pt x="2353676" y="459395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3789" y="162396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491390" y="127709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626625D-ED63-4E15-AC54-D7D501150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868" y="708300"/>
            <a:ext cx="10449645" cy="409598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D7C1361-CF23-4500-A88B-2A768231A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0" r="7323" b="-2"/>
          <a:stretch/>
        </p:blipFill>
        <p:spPr>
          <a:xfrm>
            <a:off x="1050735" y="867719"/>
            <a:ext cx="5009718" cy="37742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E9A3C48-FD53-442E-9795-5708C547A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38" r="-3" b="-3"/>
          <a:stretch/>
        </p:blipFill>
        <p:spPr>
          <a:xfrm>
            <a:off x="6111822" y="867719"/>
            <a:ext cx="5066823" cy="37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73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9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6AFD1D-0853-411E-8130-FF867E71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9760"/>
            <a:ext cx="12192000" cy="2435066"/>
          </a:xfrm>
          <a:custGeom>
            <a:avLst/>
            <a:gdLst>
              <a:gd name="connsiteX0" fmla="*/ 1479835 w 12192000"/>
              <a:gd name="connsiteY0" fmla="*/ 0 h 2693565"/>
              <a:gd name="connsiteX1" fmla="*/ 1511804 w 12192000"/>
              <a:gd name="connsiteY1" fmla="*/ 3644 h 2693565"/>
              <a:gd name="connsiteX2" fmla="*/ 1540872 w 12192000"/>
              <a:gd name="connsiteY2" fmla="*/ 15524 h 2693565"/>
              <a:gd name="connsiteX3" fmla="*/ 1540229 w 12192000"/>
              <a:gd name="connsiteY3" fmla="*/ 18447 h 2693565"/>
              <a:gd name="connsiteX4" fmla="*/ 1544831 w 12192000"/>
              <a:gd name="connsiteY4" fmla="*/ 20367 h 2693565"/>
              <a:gd name="connsiteX5" fmla="*/ 1549414 w 12192000"/>
              <a:gd name="connsiteY5" fmla="*/ 19016 h 2693565"/>
              <a:gd name="connsiteX6" fmla="*/ 1554920 w 12192000"/>
              <a:gd name="connsiteY6" fmla="*/ 21266 h 2693565"/>
              <a:gd name="connsiteX7" fmla="*/ 1570090 w 12192000"/>
              <a:gd name="connsiteY7" fmla="*/ 26625 h 2693565"/>
              <a:gd name="connsiteX8" fmla="*/ 1574449 w 12192000"/>
              <a:gd name="connsiteY8" fmla="*/ 33255 h 2693565"/>
              <a:gd name="connsiteX9" fmla="*/ 1634129 w 12192000"/>
              <a:gd name="connsiteY9" fmla="*/ 52786 h 2693565"/>
              <a:gd name="connsiteX10" fmla="*/ 1653408 w 12192000"/>
              <a:gd name="connsiteY10" fmla="*/ 50933 h 2693565"/>
              <a:gd name="connsiteX11" fmla="*/ 1673821 w 12192000"/>
              <a:gd name="connsiteY11" fmla="*/ 63320 h 2693565"/>
              <a:gd name="connsiteX12" fmla="*/ 1735578 w 12192000"/>
              <a:gd name="connsiteY12" fmla="*/ 74197 h 2693565"/>
              <a:gd name="connsiteX13" fmla="*/ 1803240 w 12192000"/>
              <a:gd name="connsiteY13" fmla="*/ 93803 h 2693565"/>
              <a:gd name="connsiteX14" fmla="*/ 1850407 w 12192000"/>
              <a:gd name="connsiteY14" fmla="*/ 112482 h 2693565"/>
              <a:gd name="connsiteX15" fmla="*/ 1981598 w 12192000"/>
              <a:gd name="connsiteY15" fmla="*/ 136278 h 2693565"/>
              <a:gd name="connsiteX16" fmla="*/ 2203718 w 12192000"/>
              <a:gd name="connsiteY16" fmla="*/ 165797 h 2693565"/>
              <a:gd name="connsiteX17" fmla="*/ 2249831 w 12192000"/>
              <a:gd name="connsiteY17" fmla="*/ 174273 h 2693565"/>
              <a:gd name="connsiteX18" fmla="*/ 2284800 w 12192000"/>
              <a:gd name="connsiteY18" fmla="*/ 190263 h 2693565"/>
              <a:gd name="connsiteX19" fmla="*/ 2288840 w 12192000"/>
              <a:gd name="connsiteY19" fmla="*/ 201561 h 2693565"/>
              <a:gd name="connsiteX20" fmla="*/ 2313454 w 12192000"/>
              <a:gd name="connsiteY20" fmla="*/ 207617 h 2693565"/>
              <a:gd name="connsiteX21" fmla="*/ 2319021 w 12192000"/>
              <a:gd name="connsiteY21" fmla="*/ 211049 h 2693565"/>
              <a:gd name="connsiteX22" fmla="*/ 2351943 w 12192000"/>
              <a:gd name="connsiteY22" fmla="*/ 228899 h 2693565"/>
              <a:gd name="connsiteX23" fmla="*/ 2446476 w 12192000"/>
              <a:gd name="connsiteY23" fmla="*/ 221823 h 2693565"/>
              <a:gd name="connsiteX24" fmla="*/ 2514466 w 12192000"/>
              <a:gd name="connsiteY24" fmla="*/ 225768 h 2693565"/>
              <a:gd name="connsiteX25" fmla="*/ 2519045 w 12192000"/>
              <a:gd name="connsiteY25" fmla="*/ 229167 h 2693565"/>
              <a:gd name="connsiteX26" fmla="*/ 2521518 w 12192000"/>
              <a:gd name="connsiteY26" fmla="*/ 236740 h 2693565"/>
              <a:gd name="connsiteX27" fmla="*/ 2532948 w 12192000"/>
              <a:gd name="connsiteY27" fmla="*/ 240920 h 2693565"/>
              <a:gd name="connsiteX28" fmla="*/ 2542831 w 12192000"/>
              <a:gd name="connsiteY28" fmla="*/ 250292 h 2693565"/>
              <a:gd name="connsiteX29" fmla="*/ 2951466 w 12192000"/>
              <a:gd name="connsiteY29" fmla="*/ 331735 h 2693565"/>
              <a:gd name="connsiteX30" fmla="*/ 3145677 w 12192000"/>
              <a:gd name="connsiteY30" fmla="*/ 312283 h 2693565"/>
              <a:gd name="connsiteX31" fmla="*/ 3221782 w 12192000"/>
              <a:gd name="connsiteY31" fmla="*/ 315740 h 2693565"/>
              <a:gd name="connsiteX32" fmla="*/ 3230913 w 12192000"/>
              <a:gd name="connsiteY32" fmla="*/ 323864 h 2693565"/>
              <a:gd name="connsiteX33" fmla="*/ 3343537 w 12192000"/>
              <a:gd name="connsiteY33" fmla="*/ 298906 h 2693565"/>
              <a:gd name="connsiteX34" fmla="*/ 3493591 w 12192000"/>
              <a:gd name="connsiteY34" fmla="*/ 322860 h 2693565"/>
              <a:gd name="connsiteX35" fmla="*/ 3604486 w 12192000"/>
              <a:gd name="connsiteY35" fmla="*/ 350634 h 2693565"/>
              <a:gd name="connsiteX36" fmla="*/ 3667668 w 12192000"/>
              <a:gd name="connsiteY36" fmla="*/ 362018 h 2693565"/>
              <a:gd name="connsiteX37" fmla="*/ 3712536 w 12192000"/>
              <a:gd name="connsiteY37" fmla="*/ 374952 h 2693565"/>
              <a:gd name="connsiteX38" fmla="*/ 3832709 w 12192000"/>
              <a:gd name="connsiteY38" fmla="*/ 382853 h 2693565"/>
              <a:gd name="connsiteX39" fmla="*/ 4034400 w 12192000"/>
              <a:gd name="connsiteY39" fmla="*/ 385496 h 2693565"/>
              <a:gd name="connsiteX40" fmla="*/ 4176121 w 12192000"/>
              <a:gd name="connsiteY40" fmla="*/ 430521 h 2693565"/>
              <a:gd name="connsiteX41" fmla="*/ 4258735 w 12192000"/>
              <a:gd name="connsiteY41" fmla="*/ 412077 h 2693565"/>
              <a:gd name="connsiteX42" fmla="*/ 4348797 w 12192000"/>
              <a:gd name="connsiteY42" fmla="*/ 428832 h 2693565"/>
              <a:gd name="connsiteX43" fmla="*/ 4707799 w 12192000"/>
              <a:gd name="connsiteY43" fmla="*/ 430789 h 2693565"/>
              <a:gd name="connsiteX44" fmla="*/ 4939895 w 12192000"/>
              <a:gd name="connsiteY44" fmla="*/ 425286 h 2693565"/>
              <a:gd name="connsiteX45" fmla="*/ 4972179 w 12192000"/>
              <a:gd name="connsiteY45" fmla="*/ 421596 h 2693565"/>
              <a:gd name="connsiteX46" fmla="*/ 4972746 w 12192000"/>
              <a:gd name="connsiteY46" fmla="*/ 418665 h 2693565"/>
              <a:gd name="connsiteX47" fmla="*/ 4977873 w 12192000"/>
              <a:gd name="connsiteY47" fmla="*/ 418043 h 2693565"/>
              <a:gd name="connsiteX48" fmla="*/ 4981666 w 12192000"/>
              <a:gd name="connsiteY48" fmla="*/ 420512 h 2693565"/>
              <a:gd name="connsiteX49" fmla="*/ 4987781 w 12192000"/>
              <a:gd name="connsiteY49" fmla="*/ 419813 h 2693565"/>
              <a:gd name="connsiteX50" fmla="*/ 5004292 w 12192000"/>
              <a:gd name="connsiteY50" fmla="*/ 418684 h 2693565"/>
              <a:gd name="connsiteX51" fmla="*/ 5011080 w 12192000"/>
              <a:gd name="connsiteY51" fmla="*/ 413543 h 2693565"/>
              <a:gd name="connsiteX52" fmla="*/ 5092908 w 12192000"/>
              <a:gd name="connsiteY52" fmla="*/ 417334 h 2693565"/>
              <a:gd name="connsiteX53" fmla="*/ 5117205 w 12192000"/>
              <a:gd name="connsiteY53" fmla="*/ 410915 h 2693565"/>
              <a:gd name="connsiteX54" fmla="*/ 5180020 w 12192000"/>
              <a:gd name="connsiteY54" fmla="*/ 416669 h 2693565"/>
              <a:gd name="connsiteX55" fmla="*/ 5251931 w 12192000"/>
              <a:gd name="connsiteY55" fmla="*/ 415698 h 2693565"/>
              <a:gd name="connsiteX56" fmla="*/ 5304075 w 12192000"/>
              <a:gd name="connsiteY56" fmla="*/ 410278 h 2693565"/>
              <a:gd name="connsiteX57" fmla="*/ 5437791 w 12192000"/>
              <a:gd name="connsiteY57" fmla="*/ 421851 h 2693565"/>
              <a:gd name="connsiteX58" fmla="*/ 5659855 w 12192000"/>
              <a:gd name="connsiteY58" fmla="*/ 451638 h 2693565"/>
              <a:gd name="connsiteX59" fmla="*/ 5706898 w 12192000"/>
              <a:gd name="connsiteY59" fmla="*/ 455600 h 2693565"/>
              <a:gd name="connsiteX60" fmla="*/ 5754782 w 12192000"/>
              <a:gd name="connsiteY60" fmla="*/ 439912 h 2693565"/>
              <a:gd name="connsiteX61" fmla="*/ 5780510 w 12192000"/>
              <a:gd name="connsiteY61" fmla="*/ 440576 h 2693565"/>
              <a:gd name="connsiteX62" fmla="*/ 5787158 w 12192000"/>
              <a:gd name="connsiteY62" fmla="*/ 438777 h 2693565"/>
              <a:gd name="connsiteX63" fmla="*/ 5825490 w 12192000"/>
              <a:gd name="connsiteY63" fmla="*/ 430438 h 2693565"/>
              <a:gd name="connsiteX64" fmla="*/ 5912104 w 12192000"/>
              <a:gd name="connsiteY64" fmla="*/ 461700 h 2693565"/>
              <a:gd name="connsiteX65" fmla="*/ 5978031 w 12192000"/>
              <a:gd name="connsiteY65" fmla="*/ 475635 h 2693565"/>
              <a:gd name="connsiteX66" fmla="*/ 5983729 w 12192000"/>
              <a:gd name="connsiteY66" fmla="*/ 473608 h 2693565"/>
              <a:gd name="connsiteX67" fmla="*/ 5989115 w 12192000"/>
              <a:gd name="connsiteY67" fmla="*/ 467085 h 2693565"/>
              <a:gd name="connsiteX68" fmla="*/ 6001610 w 12192000"/>
              <a:gd name="connsiteY68" fmla="*/ 466101 h 2693565"/>
              <a:gd name="connsiteX69" fmla="*/ 6014731 w 12192000"/>
              <a:gd name="connsiteY69" fmla="*/ 459798 h 2693565"/>
              <a:gd name="connsiteX70" fmla="*/ 6409381 w 12192000"/>
              <a:gd name="connsiteY70" fmla="*/ 515501 h 2693565"/>
              <a:gd name="connsiteX71" fmla="*/ 6487437 w 12192000"/>
              <a:gd name="connsiteY71" fmla="*/ 553647 h 2693565"/>
              <a:gd name="connsiteX72" fmla="*/ 6610142 w 12192000"/>
              <a:gd name="connsiteY72" fmla="*/ 557790 h 2693565"/>
              <a:gd name="connsiteX73" fmla="*/ 6683551 w 12192000"/>
              <a:gd name="connsiteY73" fmla="*/ 574296 h 2693565"/>
              <a:gd name="connsiteX74" fmla="*/ 6695459 w 12192000"/>
              <a:gd name="connsiteY74" fmla="*/ 568981 h 2693565"/>
              <a:gd name="connsiteX75" fmla="*/ 6792010 w 12192000"/>
              <a:gd name="connsiteY75" fmla="*/ 621866 h 2693565"/>
              <a:gd name="connsiteX76" fmla="*/ 6943635 w 12192000"/>
              <a:gd name="connsiteY76" fmla="*/ 638192 h 2693565"/>
              <a:gd name="connsiteX77" fmla="*/ 7059745 w 12192000"/>
              <a:gd name="connsiteY77" fmla="*/ 640725 h 2693565"/>
              <a:gd name="connsiteX78" fmla="*/ 7124112 w 12192000"/>
              <a:gd name="connsiteY78" fmla="*/ 646371 h 2693565"/>
              <a:gd name="connsiteX79" fmla="*/ 7171770 w 12192000"/>
              <a:gd name="connsiteY79" fmla="*/ 645791 h 2693565"/>
              <a:gd name="connsiteX80" fmla="*/ 7288670 w 12192000"/>
              <a:gd name="connsiteY80" fmla="*/ 669540 h 2693565"/>
              <a:gd name="connsiteX81" fmla="*/ 7480598 w 12192000"/>
              <a:gd name="connsiteY81" fmla="*/ 719452 h 2693565"/>
              <a:gd name="connsiteX82" fmla="*/ 7703580 w 12192000"/>
              <a:gd name="connsiteY82" fmla="*/ 752595 h 2693565"/>
              <a:gd name="connsiteX83" fmla="*/ 7795544 w 12192000"/>
              <a:gd name="connsiteY83" fmla="*/ 760142 h 2693565"/>
              <a:gd name="connsiteX84" fmla="*/ 8234397 w 12192000"/>
              <a:gd name="connsiteY84" fmla="*/ 817628 h 2693565"/>
              <a:gd name="connsiteX85" fmla="*/ 8335061 w 12192000"/>
              <a:gd name="connsiteY85" fmla="*/ 849146 h 2693565"/>
              <a:gd name="connsiteX86" fmla="*/ 8537578 w 12192000"/>
              <a:gd name="connsiteY86" fmla="*/ 956663 h 2693565"/>
              <a:gd name="connsiteX87" fmla="*/ 8796979 w 12192000"/>
              <a:gd name="connsiteY87" fmla="*/ 1002770 h 2693565"/>
              <a:gd name="connsiteX88" fmla="*/ 8813274 w 12192000"/>
              <a:gd name="connsiteY88" fmla="*/ 1021683 h 2693565"/>
              <a:gd name="connsiteX89" fmla="*/ 8817811 w 12192000"/>
              <a:gd name="connsiteY89" fmla="*/ 1024375 h 2693565"/>
              <a:gd name="connsiteX90" fmla="*/ 8819508 w 12192000"/>
              <a:gd name="connsiteY90" fmla="*/ 1023536 h 2693565"/>
              <a:gd name="connsiteX91" fmla="*/ 8844321 w 12192000"/>
              <a:gd name="connsiteY91" fmla="*/ 1022121 h 2693565"/>
              <a:gd name="connsiteX92" fmla="*/ 8901176 w 12192000"/>
              <a:gd name="connsiteY92" fmla="*/ 999714 h 2693565"/>
              <a:gd name="connsiteX93" fmla="*/ 8970456 w 12192000"/>
              <a:gd name="connsiteY93" fmla="*/ 971358 h 2693565"/>
              <a:gd name="connsiteX94" fmla="*/ 9021279 w 12192000"/>
              <a:gd name="connsiteY94" fmla="*/ 968334 h 2693565"/>
              <a:gd name="connsiteX95" fmla="*/ 9144634 w 12192000"/>
              <a:gd name="connsiteY95" fmla="*/ 945164 h 2693565"/>
              <a:gd name="connsiteX96" fmla="*/ 9224215 w 12192000"/>
              <a:gd name="connsiteY96" fmla="*/ 935769 h 2693565"/>
              <a:gd name="connsiteX97" fmla="*/ 9226449 w 12192000"/>
              <a:gd name="connsiteY97" fmla="*/ 935197 h 2693565"/>
              <a:gd name="connsiteX98" fmla="*/ 9242615 w 12192000"/>
              <a:gd name="connsiteY98" fmla="*/ 940365 h 2693565"/>
              <a:gd name="connsiteX99" fmla="*/ 9241484 w 12192000"/>
              <a:gd name="connsiteY99" fmla="*/ 947917 h 2693565"/>
              <a:gd name="connsiteX100" fmla="*/ 9255340 w 12192000"/>
              <a:gd name="connsiteY100" fmla="*/ 954591 h 2693565"/>
              <a:gd name="connsiteX101" fmla="*/ 9284189 w 12192000"/>
              <a:gd name="connsiteY101" fmla="*/ 954041 h 2693565"/>
              <a:gd name="connsiteX102" fmla="*/ 9294504 w 12192000"/>
              <a:gd name="connsiteY102" fmla="*/ 958215 h 2693565"/>
              <a:gd name="connsiteX103" fmla="*/ 9298497 w 12192000"/>
              <a:gd name="connsiteY103" fmla="*/ 958155 h 2693565"/>
              <a:gd name="connsiteX104" fmla="*/ 9307861 w 12192000"/>
              <a:gd name="connsiteY104" fmla="*/ 958940 h 2693565"/>
              <a:gd name="connsiteX105" fmla="*/ 9307085 w 12192000"/>
              <a:gd name="connsiteY105" fmla="*/ 954092 h 2693565"/>
              <a:gd name="connsiteX106" fmla="*/ 9319074 w 12192000"/>
              <a:gd name="connsiteY106" fmla="*/ 946047 h 2693565"/>
              <a:gd name="connsiteX107" fmla="*/ 9372632 w 12192000"/>
              <a:gd name="connsiteY107" fmla="*/ 953006 h 2693565"/>
              <a:gd name="connsiteX108" fmla="*/ 9375071 w 12192000"/>
              <a:gd name="connsiteY108" fmla="*/ 958595 h 2693565"/>
              <a:gd name="connsiteX109" fmla="*/ 9381767 w 12192000"/>
              <a:gd name="connsiteY109" fmla="*/ 959998 h 2693565"/>
              <a:gd name="connsiteX110" fmla="*/ 9387324 w 12192000"/>
              <a:gd name="connsiteY110" fmla="*/ 955424 h 2693565"/>
              <a:gd name="connsiteX111" fmla="*/ 9478921 w 12192000"/>
              <a:gd name="connsiteY111" fmla="*/ 950802 h 2693565"/>
              <a:gd name="connsiteX112" fmla="*/ 9600789 w 12192000"/>
              <a:gd name="connsiteY112" fmla="*/ 953342 h 2693565"/>
              <a:gd name="connsiteX113" fmla="*/ 9685744 w 12192000"/>
              <a:gd name="connsiteY113" fmla="*/ 982941 h 2693565"/>
              <a:gd name="connsiteX114" fmla="*/ 9694172 w 12192000"/>
              <a:gd name="connsiteY114" fmla="*/ 978796 h 2693565"/>
              <a:gd name="connsiteX115" fmla="*/ 9754661 w 12192000"/>
              <a:gd name="connsiteY115" fmla="*/ 985691 h 2693565"/>
              <a:gd name="connsiteX116" fmla="*/ 9961620 w 12192000"/>
              <a:gd name="connsiteY116" fmla="*/ 1043270 h 2693565"/>
              <a:gd name="connsiteX117" fmla="*/ 10079965 w 12192000"/>
              <a:gd name="connsiteY117" fmla="*/ 1055820 h 2693565"/>
              <a:gd name="connsiteX118" fmla="*/ 10122766 w 12192000"/>
              <a:gd name="connsiteY118" fmla="*/ 1054885 h 2693565"/>
              <a:gd name="connsiteX119" fmla="*/ 10194425 w 12192000"/>
              <a:gd name="connsiteY119" fmla="*/ 1053652 h 2693565"/>
              <a:gd name="connsiteX120" fmla="*/ 10249948 w 12192000"/>
              <a:gd name="connsiteY120" fmla="*/ 1039456 h 2693565"/>
              <a:gd name="connsiteX121" fmla="*/ 10309089 w 12192000"/>
              <a:gd name="connsiteY121" fmla="*/ 1043685 h 2693565"/>
              <a:gd name="connsiteX122" fmla="*/ 10320289 w 12192000"/>
              <a:gd name="connsiteY122" fmla="*/ 1061835 h 2693565"/>
              <a:gd name="connsiteX123" fmla="*/ 10384377 w 12192000"/>
              <a:gd name="connsiteY123" fmla="*/ 1060786 h 2693565"/>
              <a:gd name="connsiteX124" fmla="*/ 10481874 w 12192000"/>
              <a:gd name="connsiteY124" fmla="*/ 1057315 h 2693565"/>
              <a:gd name="connsiteX125" fmla="*/ 10537450 w 12192000"/>
              <a:gd name="connsiteY125" fmla="*/ 1059745 h 2693565"/>
              <a:gd name="connsiteX126" fmla="*/ 10689967 w 12192000"/>
              <a:gd name="connsiteY126" fmla="*/ 1061568 h 2693565"/>
              <a:gd name="connsiteX127" fmla="*/ 10843272 w 12192000"/>
              <a:gd name="connsiteY127" fmla="*/ 1059725 h 2693565"/>
              <a:gd name="connsiteX128" fmla="*/ 10937143 w 12192000"/>
              <a:gd name="connsiteY128" fmla="*/ 1037919 h 2693565"/>
              <a:gd name="connsiteX129" fmla="*/ 11062831 w 12192000"/>
              <a:gd name="connsiteY129" fmla="*/ 1038640 h 2693565"/>
              <a:gd name="connsiteX130" fmla="*/ 11084314 w 12192000"/>
              <a:gd name="connsiteY130" fmla="*/ 1035726 h 2693565"/>
              <a:gd name="connsiteX131" fmla="*/ 11112761 w 12192000"/>
              <a:gd name="connsiteY131" fmla="*/ 1041304 h 2693565"/>
              <a:gd name="connsiteX132" fmla="*/ 11226650 w 12192000"/>
              <a:gd name="connsiteY132" fmla="*/ 1064615 h 2693565"/>
              <a:gd name="connsiteX133" fmla="*/ 11315138 w 12192000"/>
              <a:gd name="connsiteY133" fmla="*/ 1091562 h 2693565"/>
              <a:gd name="connsiteX134" fmla="*/ 11430149 w 12192000"/>
              <a:gd name="connsiteY134" fmla="*/ 1089068 h 2693565"/>
              <a:gd name="connsiteX135" fmla="*/ 11498691 w 12192000"/>
              <a:gd name="connsiteY135" fmla="*/ 1099602 h 2693565"/>
              <a:gd name="connsiteX136" fmla="*/ 11608544 w 12192000"/>
              <a:gd name="connsiteY136" fmla="*/ 1135250 h 2693565"/>
              <a:gd name="connsiteX137" fmla="*/ 11758635 w 12192000"/>
              <a:gd name="connsiteY137" fmla="*/ 1141533 h 2693565"/>
              <a:gd name="connsiteX138" fmla="*/ 11792628 w 12192000"/>
              <a:gd name="connsiteY138" fmla="*/ 1118443 h 2693565"/>
              <a:gd name="connsiteX139" fmla="*/ 11835851 w 12192000"/>
              <a:gd name="connsiteY139" fmla="*/ 1106547 h 2693565"/>
              <a:gd name="connsiteX140" fmla="*/ 11848808 w 12192000"/>
              <a:gd name="connsiteY140" fmla="*/ 1144622 h 2693565"/>
              <a:gd name="connsiteX141" fmla="*/ 11974416 w 12192000"/>
              <a:gd name="connsiteY141" fmla="*/ 1183759 h 2693565"/>
              <a:gd name="connsiteX142" fmla="*/ 12037690 w 12192000"/>
              <a:gd name="connsiteY142" fmla="*/ 1199182 h 2693565"/>
              <a:gd name="connsiteX143" fmla="*/ 12137350 w 12192000"/>
              <a:gd name="connsiteY143" fmla="*/ 1214847 h 2693565"/>
              <a:gd name="connsiteX144" fmla="*/ 12167506 w 12192000"/>
              <a:gd name="connsiteY144" fmla="*/ 1221091 h 2693565"/>
              <a:gd name="connsiteX145" fmla="*/ 12192000 w 12192000"/>
              <a:gd name="connsiteY145" fmla="*/ 1225437 h 2693565"/>
              <a:gd name="connsiteX146" fmla="*/ 12192000 w 12192000"/>
              <a:gd name="connsiteY146" fmla="*/ 2693565 h 2693565"/>
              <a:gd name="connsiteX147" fmla="*/ 0 w 12192000"/>
              <a:gd name="connsiteY147" fmla="*/ 2693565 h 2693565"/>
              <a:gd name="connsiteX148" fmla="*/ 0 w 12192000"/>
              <a:gd name="connsiteY148" fmla="*/ 305932 h 2693565"/>
              <a:gd name="connsiteX149" fmla="*/ 7453 w 12192000"/>
              <a:gd name="connsiteY149" fmla="*/ 309471 h 2693565"/>
              <a:gd name="connsiteX150" fmla="*/ 56573 w 12192000"/>
              <a:gd name="connsiteY150" fmla="*/ 335374 h 2693565"/>
              <a:gd name="connsiteX151" fmla="*/ 184586 w 12192000"/>
              <a:gd name="connsiteY151" fmla="*/ 353266 h 2693565"/>
              <a:gd name="connsiteX152" fmla="*/ 235650 w 12192000"/>
              <a:gd name="connsiteY152" fmla="*/ 342210 h 2693565"/>
              <a:gd name="connsiteX153" fmla="*/ 333156 w 12192000"/>
              <a:gd name="connsiteY153" fmla="*/ 324339 h 2693565"/>
              <a:gd name="connsiteX154" fmla="*/ 414362 w 12192000"/>
              <a:gd name="connsiteY154" fmla="*/ 275773 h 2693565"/>
              <a:gd name="connsiteX155" fmla="*/ 509613 w 12192000"/>
              <a:gd name="connsiteY155" fmla="*/ 242197 h 2693565"/>
              <a:gd name="connsiteX156" fmla="*/ 521640 w 12192000"/>
              <a:gd name="connsiteY156" fmla="*/ 245434 h 2693565"/>
              <a:gd name="connsiteX157" fmla="*/ 575469 w 12192000"/>
              <a:gd name="connsiteY157" fmla="*/ 224434 h 2693565"/>
              <a:gd name="connsiteX158" fmla="*/ 727704 w 12192000"/>
              <a:gd name="connsiteY158" fmla="*/ 167150 h 2693565"/>
              <a:gd name="connsiteX159" fmla="*/ 835654 w 12192000"/>
              <a:gd name="connsiteY159" fmla="*/ 71601 h 2693565"/>
              <a:gd name="connsiteX160" fmla="*/ 878896 w 12192000"/>
              <a:gd name="connsiteY160" fmla="*/ 63761 h 2693565"/>
              <a:gd name="connsiteX161" fmla="*/ 951001 w 12192000"/>
              <a:gd name="connsiteY161" fmla="*/ 50233 h 2693565"/>
              <a:gd name="connsiteX162" fmla="*/ 965408 w 12192000"/>
              <a:gd name="connsiteY162" fmla="*/ 55880 h 2693565"/>
              <a:gd name="connsiteX163" fmla="*/ 971791 w 12192000"/>
              <a:gd name="connsiteY163" fmla="*/ 54603 h 2693565"/>
              <a:gd name="connsiteX164" fmla="*/ 972435 w 12192000"/>
              <a:gd name="connsiteY164" fmla="*/ 54961 h 2693565"/>
              <a:gd name="connsiteX165" fmla="*/ 973799 w 12192000"/>
              <a:gd name="connsiteY165" fmla="*/ 54202 h 2693565"/>
              <a:gd name="connsiteX166" fmla="*/ 987946 w 12192000"/>
              <a:gd name="connsiteY166" fmla="*/ 51373 h 2693565"/>
              <a:gd name="connsiteX167" fmla="*/ 1018608 w 12192000"/>
              <a:gd name="connsiteY167" fmla="*/ 55733 h 2693565"/>
              <a:gd name="connsiteX168" fmla="*/ 1037218 w 12192000"/>
              <a:gd name="connsiteY168" fmla="*/ 55219 h 2693565"/>
              <a:gd name="connsiteX169" fmla="*/ 1055961 w 12192000"/>
              <a:gd name="connsiteY169" fmla="*/ 39838 h 2693565"/>
              <a:gd name="connsiteX170" fmla="*/ 1068713 w 12192000"/>
              <a:gd name="connsiteY170" fmla="*/ 38669 h 2693565"/>
              <a:gd name="connsiteX171" fmla="*/ 1071331 w 12192000"/>
              <a:gd name="connsiteY171" fmla="*/ 36555 h 2693565"/>
              <a:gd name="connsiteX172" fmla="*/ 1078748 w 12192000"/>
              <a:gd name="connsiteY172" fmla="*/ 32518 h 2693565"/>
              <a:gd name="connsiteX173" fmla="*/ 1071510 w 12192000"/>
              <a:gd name="connsiteY173" fmla="*/ 28114 h 2693565"/>
              <a:gd name="connsiteX174" fmla="*/ 1158018 w 12192000"/>
              <a:gd name="connsiteY174" fmla="*/ 14155 h 2693565"/>
              <a:gd name="connsiteX175" fmla="*/ 1231493 w 12192000"/>
              <a:gd name="connsiteY175" fmla="*/ 2246 h 2693565"/>
              <a:gd name="connsiteX176" fmla="*/ 1355072 w 12192000"/>
              <a:gd name="connsiteY176" fmla="*/ 31208 h 2693565"/>
              <a:gd name="connsiteX177" fmla="*/ 1479835 w 12192000"/>
              <a:gd name="connsiteY177" fmla="*/ 0 h 26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93565">
                <a:moveTo>
                  <a:pt x="1479835" y="0"/>
                </a:moveTo>
                <a:lnTo>
                  <a:pt x="1511804" y="3644"/>
                </a:lnTo>
                <a:lnTo>
                  <a:pt x="1540872" y="15524"/>
                </a:lnTo>
                <a:lnTo>
                  <a:pt x="1540229" y="18447"/>
                </a:lnTo>
                <a:cubicBezTo>
                  <a:pt x="1540641" y="20467"/>
                  <a:pt x="1542255" y="20832"/>
                  <a:pt x="1544831" y="20367"/>
                </a:cubicBezTo>
                <a:lnTo>
                  <a:pt x="1549414" y="19016"/>
                </a:lnTo>
                <a:lnTo>
                  <a:pt x="1554920" y="21266"/>
                </a:lnTo>
                <a:lnTo>
                  <a:pt x="1570090" y="26625"/>
                </a:lnTo>
                <a:lnTo>
                  <a:pt x="1574449" y="33255"/>
                </a:lnTo>
                <a:cubicBezTo>
                  <a:pt x="1588372" y="44475"/>
                  <a:pt x="1624928" y="36962"/>
                  <a:pt x="1634129" y="52786"/>
                </a:cubicBezTo>
                <a:lnTo>
                  <a:pt x="1653408" y="50933"/>
                </a:lnTo>
                <a:lnTo>
                  <a:pt x="1673821" y="63320"/>
                </a:lnTo>
                <a:cubicBezTo>
                  <a:pt x="1692776" y="73767"/>
                  <a:pt x="1712758" y="80831"/>
                  <a:pt x="1735578" y="74197"/>
                </a:cubicBezTo>
                <a:cubicBezTo>
                  <a:pt x="1725769" y="94019"/>
                  <a:pt x="1790078" y="74373"/>
                  <a:pt x="1803240" y="93803"/>
                </a:cubicBezTo>
                <a:cubicBezTo>
                  <a:pt x="1811054" y="109566"/>
                  <a:pt x="1832389" y="107278"/>
                  <a:pt x="1850407" y="112482"/>
                </a:cubicBezTo>
                <a:cubicBezTo>
                  <a:pt x="1866338" y="128260"/>
                  <a:pt x="1953255" y="139774"/>
                  <a:pt x="1981598" y="136278"/>
                </a:cubicBezTo>
                <a:cubicBezTo>
                  <a:pt x="2059030" y="116852"/>
                  <a:pt x="2141385" y="179647"/>
                  <a:pt x="2203718" y="165797"/>
                </a:cubicBezTo>
                <a:cubicBezTo>
                  <a:pt x="2221190" y="166649"/>
                  <a:pt x="2236289" y="169766"/>
                  <a:pt x="2249831" y="174273"/>
                </a:cubicBezTo>
                <a:lnTo>
                  <a:pt x="2284800" y="190263"/>
                </a:lnTo>
                <a:lnTo>
                  <a:pt x="2288840" y="201561"/>
                </a:lnTo>
                <a:lnTo>
                  <a:pt x="2313454" y="207617"/>
                </a:lnTo>
                <a:lnTo>
                  <a:pt x="2319021" y="211049"/>
                </a:lnTo>
                <a:cubicBezTo>
                  <a:pt x="2329636" y="217639"/>
                  <a:pt x="2340334" y="223880"/>
                  <a:pt x="2351943" y="228899"/>
                </a:cubicBezTo>
                <a:cubicBezTo>
                  <a:pt x="2369139" y="185217"/>
                  <a:pt x="2453517" y="264393"/>
                  <a:pt x="2446476" y="221823"/>
                </a:cubicBezTo>
                <a:cubicBezTo>
                  <a:pt x="2496555" y="236811"/>
                  <a:pt x="2495450" y="214816"/>
                  <a:pt x="2514466" y="225768"/>
                </a:cubicBezTo>
                <a:lnTo>
                  <a:pt x="2519045" y="229167"/>
                </a:lnTo>
                <a:lnTo>
                  <a:pt x="2521518" y="236740"/>
                </a:lnTo>
                <a:lnTo>
                  <a:pt x="2532948" y="240920"/>
                </a:lnTo>
                <a:lnTo>
                  <a:pt x="2542831" y="250292"/>
                </a:lnTo>
                <a:cubicBezTo>
                  <a:pt x="2670524" y="253866"/>
                  <a:pt x="2831439" y="351801"/>
                  <a:pt x="2951466" y="331735"/>
                </a:cubicBezTo>
                <a:lnTo>
                  <a:pt x="3145677" y="312283"/>
                </a:lnTo>
                <a:cubicBezTo>
                  <a:pt x="3166736" y="299982"/>
                  <a:pt x="3200809" y="301529"/>
                  <a:pt x="3221782" y="315740"/>
                </a:cubicBezTo>
                <a:cubicBezTo>
                  <a:pt x="3225389" y="318185"/>
                  <a:pt x="3228464" y="320921"/>
                  <a:pt x="3230913" y="323864"/>
                </a:cubicBezTo>
                <a:cubicBezTo>
                  <a:pt x="3292781" y="295375"/>
                  <a:pt x="3311084" y="320413"/>
                  <a:pt x="3343537" y="298906"/>
                </a:cubicBezTo>
                <a:cubicBezTo>
                  <a:pt x="3418860" y="303711"/>
                  <a:pt x="3463951" y="341454"/>
                  <a:pt x="3493591" y="322860"/>
                </a:cubicBezTo>
                <a:cubicBezTo>
                  <a:pt x="3529011" y="332105"/>
                  <a:pt x="3566223" y="369362"/>
                  <a:pt x="3604486" y="350634"/>
                </a:cubicBezTo>
                <a:cubicBezTo>
                  <a:pt x="3599050" y="371574"/>
                  <a:pt x="3652814" y="344238"/>
                  <a:pt x="3667668" y="362018"/>
                </a:cubicBezTo>
                <a:cubicBezTo>
                  <a:pt x="3677181" y="376788"/>
                  <a:pt x="3695715" y="371937"/>
                  <a:pt x="3712536" y="374952"/>
                </a:cubicBezTo>
                <a:cubicBezTo>
                  <a:pt x="3729245" y="388755"/>
                  <a:pt x="3808162" y="389754"/>
                  <a:pt x="3832709" y="382853"/>
                </a:cubicBezTo>
                <a:cubicBezTo>
                  <a:pt x="3898137" y="354155"/>
                  <a:pt x="3981432" y="406816"/>
                  <a:pt x="4034400" y="385496"/>
                </a:cubicBezTo>
                <a:cubicBezTo>
                  <a:pt x="4096895" y="380474"/>
                  <a:pt x="4131671" y="416106"/>
                  <a:pt x="4176121" y="430521"/>
                </a:cubicBezTo>
                <a:cubicBezTo>
                  <a:pt x="4184188" y="384912"/>
                  <a:pt x="4271961" y="453654"/>
                  <a:pt x="4258735" y="412077"/>
                </a:cubicBezTo>
                <a:cubicBezTo>
                  <a:pt x="4321188" y="423941"/>
                  <a:pt x="4292211" y="381252"/>
                  <a:pt x="4348797" y="428832"/>
                </a:cubicBezTo>
                <a:cubicBezTo>
                  <a:pt x="4462546" y="417000"/>
                  <a:pt x="4604724" y="465257"/>
                  <a:pt x="4707799" y="430789"/>
                </a:cubicBezTo>
                <a:lnTo>
                  <a:pt x="4939895" y="425286"/>
                </a:lnTo>
                <a:lnTo>
                  <a:pt x="4972179" y="421596"/>
                </a:lnTo>
                <a:cubicBezTo>
                  <a:pt x="4972369" y="420619"/>
                  <a:pt x="4972557" y="419642"/>
                  <a:pt x="4972746" y="418665"/>
                </a:cubicBezTo>
                <a:cubicBezTo>
                  <a:pt x="4973950" y="416860"/>
                  <a:pt x="4975622" y="416934"/>
                  <a:pt x="4977873" y="418043"/>
                </a:cubicBezTo>
                <a:lnTo>
                  <a:pt x="4981666" y="420512"/>
                </a:lnTo>
                <a:lnTo>
                  <a:pt x="4987781" y="419813"/>
                </a:lnTo>
                <a:lnTo>
                  <a:pt x="5004292" y="418684"/>
                </a:lnTo>
                <a:lnTo>
                  <a:pt x="5011080" y="413543"/>
                </a:lnTo>
                <a:lnTo>
                  <a:pt x="5092908" y="417334"/>
                </a:lnTo>
                <a:lnTo>
                  <a:pt x="5117205" y="410915"/>
                </a:lnTo>
                <a:cubicBezTo>
                  <a:pt x="5139341" y="405953"/>
                  <a:pt x="5161092" y="404460"/>
                  <a:pt x="5180020" y="416669"/>
                </a:cubicBezTo>
                <a:cubicBezTo>
                  <a:pt x="5178705" y="395362"/>
                  <a:pt x="5231666" y="430665"/>
                  <a:pt x="5251931" y="415698"/>
                </a:cubicBezTo>
                <a:cubicBezTo>
                  <a:pt x="5265663" y="402811"/>
                  <a:pt x="5284931" y="410521"/>
                  <a:pt x="5304075" y="410278"/>
                </a:cubicBezTo>
                <a:cubicBezTo>
                  <a:pt x="5325492" y="399487"/>
                  <a:pt x="5412373" y="411177"/>
                  <a:pt x="5437791" y="421851"/>
                </a:cubicBezTo>
                <a:cubicBezTo>
                  <a:pt x="5503260" y="460357"/>
                  <a:pt x="5606433" y="422332"/>
                  <a:pt x="5659855" y="451638"/>
                </a:cubicBezTo>
                <a:cubicBezTo>
                  <a:pt x="5676731" y="455370"/>
                  <a:pt x="5692271" y="456345"/>
                  <a:pt x="5706898" y="455600"/>
                </a:cubicBezTo>
                <a:lnTo>
                  <a:pt x="5754782" y="439912"/>
                </a:lnTo>
                <a:lnTo>
                  <a:pt x="5780510" y="440576"/>
                </a:lnTo>
                <a:lnTo>
                  <a:pt x="5787158" y="438777"/>
                </a:lnTo>
                <a:cubicBezTo>
                  <a:pt x="5799851" y="435298"/>
                  <a:pt x="5812485" y="432173"/>
                  <a:pt x="5825490" y="430438"/>
                </a:cubicBezTo>
                <a:cubicBezTo>
                  <a:pt x="5824203" y="476245"/>
                  <a:pt x="5935878" y="423245"/>
                  <a:pt x="5912104" y="461700"/>
                </a:cubicBezTo>
                <a:cubicBezTo>
                  <a:pt x="5965520" y="460532"/>
                  <a:pt x="5955632" y="481057"/>
                  <a:pt x="5978031" y="475635"/>
                </a:cubicBezTo>
                <a:lnTo>
                  <a:pt x="5983729" y="473608"/>
                </a:lnTo>
                <a:lnTo>
                  <a:pt x="5989115" y="467085"/>
                </a:lnTo>
                <a:lnTo>
                  <a:pt x="6001610" y="466101"/>
                </a:lnTo>
                <a:lnTo>
                  <a:pt x="6014731" y="459798"/>
                </a:lnTo>
                <a:cubicBezTo>
                  <a:pt x="6137008" y="489599"/>
                  <a:pt x="6303861" y="465321"/>
                  <a:pt x="6409381" y="515501"/>
                </a:cubicBezTo>
                <a:lnTo>
                  <a:pt x="6487437" y="553647"/>
                </a:lnTo>
                <a:cubicBezTo>
                  <a:pt x="6528113" y="569393"/>
                  <a:pt x="6571143" y="527170"/>
                  <a:pt x="6610142" y="557790"/>
                </a:cubicBezTo>
                <a:cubicBezTo>
                  <a:pt x="6625126" y="574906"/>
                  <a:pt x="6657993" y="582294"/>
                  <a:pt x="6683551" y="574296"/>
                </a:cubicBezTo>
                <a:cubicBezTo>
                  <a:pt x="6687949" y="572920"/>
                  <a:pt x="6691959" y="571129"/>
                  <a:pt x="6695459" y="568981"/>
                </a:cubicBezTo>
                <a:cubicBezTo>
                  <a:pt x="6742555" y="612018"/>
                  <a:pt x="6769939" y="593080"/>
                  <a:pt x="6792010" y="621866"/>
                </a:cubicBezTo>
                <a:cubicBezTo>
                  <a:pt x="6865220" y="636894"/>
                  <a:pt x="6923060" y="612894"/>
                  <a:pt x="6943635" y="638192"/>
                </a:cubicBezTo>
                <a:cubicBezTo>
                  <a:pt x="6980872" y="638645"/>
                  <a:pt x="7031062" y="613058"/>
                  <a:pt x="7059745" y="640725"/>
                </a:cubicBezTo>
                <a:cubicBezTo>
                  <a:pt x="7063016" y="619497"/>
                  <a:pt x="7102907" y="659336"/>
                  <a:pt x="7124112" y="646371"/>
                </a:cubicBezTo>
                <a:cubicBezTo>
                  <a:pt x="7139051" y="634866"/>
                  <a:pt x="7154640" y="644272"/>
                  <a:pt x="7171770" y="645791"/>
                </a:cubicBezTo>
                <a:cubicBezTo>
                  <a:pt x="7193129" y="637070"/>
                  <a:pt x="7268212" y="656632"/>
                  <a:pt x="7288670" y="669540"/>
                </a:cubicBezTo>
                <a:cubicBezTo>
                  <a:pt x="7339052" y="713700"/>
                  <a:pt x="7439044" y="685512"/>
                  <a:pt x="7480598" y="719452"/>
                </a:cubicBezTo>
                <a:cubicBezTo>
                  <a:pt x="7549749" y="733295"/>
                  <a:pt x="7651088" y="745813"/>
                  <a:pt x="7703580" y="752595"/>
                </a:cubicBezTo>
                <a:cubicBezTo>
                  <a:pt x="7767450" y="757595"/>
                  <a:pt x="7722870" y="790464"/>
                  <a:pt x="7795544" y="760142"/>
                </a:cubicBezTo>
                <a:cubicBezTo>
                  <a:pt x="7898433" y="800898"/>
                  <a:pt x="8150708" y="758225"/>
                  <a:pt x="8234397" y="817628"/>
                </a:cubicBezTo>
                <a:cubicBezTo>
                  <a:pt x="8324317" y="832462"/>
                  <a:pt x="8268141" y="831633"/>
                  <a:pt x="8335061" y="849146"/>
                </a:cubicBezTo>
                <a:cubicBezTo>
                  <a:pt x="8342399" y="903105"/>
                  <a:pt x="8500207" y="925631"/>
                  <a:pt x="8537578" y="956663"/>
                </a:cubicBezTo>
                <a:cubicBezTo>
                  <a:pt x="8631361" y="970564"/>
                  <a:pt x="8701947" y="1017329"/>
                  <a:pt x="8796979" y="1002770"/>
                </a:cubicBezTo>
                <a:cubicBezTo>
                  <a:pt x="8800805" y="1010082"/>
                  <a:pt x="8806424" y="1016287"/>
                  <a:pt x="8813274" y="1021683"/>
                </a:cubicBezTo>
                <a:lnTo>
                  <a:pt x="8817811" y="1024375"/>
                </a:lnTo>
                <a:lnTo>
                  <a:pt x="8819508" y="1023536"/>
                </a:lnTo>
                <a:cubicBezTo>
                  <a:pt x="8825917" y="1021803"/>
                  <a:pt x="8833699" y="1021195"/>
                  <a:pt x="8844321" y="1022121"/>
                </a:cubicBezTo>
                <a:cubicBezTo>
                  <a:pt x="8849047" y="973708"/>
                  <a:pt x="8866578" y="1007760"/>
                  <a:pt x="8901176" y="999714"/>
                </a:cubicBezTo>
                <a:cubicBezTo>
                  <a:pt x="8931141" y="995841"/>
                  <a:pt x="8945799" y="979520"/>
                  <a:pt x="8970456" y="971358"/>
                </a:cubicBezTo>
                <a:cubicBezTo>
                  <a:pt x="8990473" y="966128"/>
                  <a:pt x="8994851" y="980867"/>
                  <a:pt x="9021279" y="968334"/>
                </a:cubicBezTo>
                <a:cubicBezTo>
                  <a:pt x="9068612" y="982595"/>
                  <a:pt x="9107817" y="950499"/>
                  <a:pt x="9144634" y="945164"/>
                </a:cubicBezTo>
                <a:cubicBezTo>
                  <a:pt x="9156291" y="946681"/>
                  <a:pt x="9191524" y="942385"/>
                  <a:pt x="9224215" y="935769"/>
                </a:cubicBezTo>
                <a:lnTo>
                  <a:pt x="9226449" y="935197"/>
                </a:lnTo>
                <a:lnTo>
                  <a:pt x="9242615" y="940365"/>
                </a:lnTo>
                <a:cubicBezTo>
                  <a:pt x="9246547" y="942524"/>
                  <a:pt x="9247167" y="944945"/>
                  <a:pt x="9241484" y="947917"/>
                </a:cubicBezTo>
                <a:cubicBezTo>
                  <a:pt x="9245969" y="951992"/>
                  <a:pt x="9250611" y="953857"/>
                  <a:pt x="9255340" y="954591"/>
                </a:cubicBezTo>
                <a:cubicBezTo>
                  <a:pt x="9264796" y="956057"/>
                  <a:pt x="9274598" y="952996"/>
                  <a:pt x="9284189" y="954041"/>
                </a:cubicBezTo>
                <a:lnTo>
                  <a:pt x="9294504" y="958215"/>
                </a:lnTo>
                <a:lnTo>
                  <a:pt x="9298497" y="958155"/>
                </a:lnTo>
                <a:lnTo>
                  <a:pt x="9307861" y="958940"/>
                </a:lnTo>
                <a:lnTo>
                  <a:pt x="9307085" y="954092"/>
                </a:lnTo>
                <a:cubicBezTo>
                  <a:pt x="9305463" y="949397"/>
                  <a:pt x="9304383" y="944306"/>
                  <a:pt x="9319074" y="946047"/>
                </a:cubicBezTo>
                <a:cubicBezTo>
                  <a:pt x="9349305" y="951935"/>
                  <a:pt x="9361374" y="933135"/>
                  <a:pt x="9372632" y="953006"/>
                </a:cubicBezTo>
                <a:lnTo>
                  <a:pt x="9375071" y="958595"/>
                </a:lnTo>
                <a:lnTo>
                  <a:pt x="9381767" y="959998"/>
                </a:lnTo>
                <a:cubicBezTo>
                  <a:pt x="9385419" y="960114"/>
                  <a:pt x="9387600" y="958963"/>
                  <a:pt x="9387324" y="955424"/>
                </a:cubicBezTo>
                <a:cubicBezTo>
                  <a:pt x="9414634" y="972091"/>
                  <a:pt x="9449605" y="952522"/>
                  <a:pt x="9478921" y="950802"/>
                </a:cubicBezTo>
                <a:cubicBezTo>
                  <a:pt x="9499452" y="966349"/>
                  <a:pt x="9540712" y="947412"/>
                  <a:pt x="9600789" y="953342"/>
                </a:cubicBezTo>
                <a:cubicBezTo>
                  <a:pt x="9623099" y="971104"/>
                  <a:pt x="9641319" y="957149"/>
                  <a:pt x="9685744" y="982941"/>
                </a:cubicBezTo>
                <a:cubicBezTo>
                  <a:pt x="9688118" y="981338"/>
                  <a:pt x="9690956" y="979942"/>
                  <a:pt x="9694172" y="978796"/>
                </a:cubicBezTo>
                <a:cubicBezTo>
                  <a:pt x="9712854" y="972144"/>
                  <a:pt x="9739938" y="975230"/>
                  <a:pt x="9754661" y="985691"/>
                </a:cubicBezTo>
                <a:cubicBezTo>
                  <a:pt x="9826496" y="1021800"/>
                  <a:pt x="9896819" y="1029553"/>
                  <a:pt x="9961620" y="1043270"/>
                </a:cubicBezTo>
                <a:cubicBezTo>
                  <a:pt x="10035471" y="1055817"/>
                  <a:pt x="9991652" y="1018987"/>
                  <a:pt x="10079965" y="1055820"/>
                </a:cubicBezTo>
                <a:cubicBezTo>
                  <a:pt x="10091885" y="1046409"/>
                  <a:pt x="10103779" y="1047350"/>
                  <a:pt x="10122766" y="1054885"/>
                </a:cubicBezTo>
                <a:cubicBezTo>
                  <a:pt x="10158792" y="1060185"/>
                  <a:pt x="10160710" y="1033074"/>
                  <a:pt x="10194425" y="1053652"/>
                </a:cubicBezTo>
                <a:cubicBezTo>
                  <a:pt x="10190401" y="1038468"/>
                  <a:pt x="10264044" y="1056450"/>
                  <a:pt x="10249948" y="1039456"/>
                </a:cubicBezTo>
                <a:cubicBezTo>
                  <a:pt x="10275818" y="1029226"/>
                  <a:pt x="10283688" y="1052223"/>
                  <a:pt x="10309089" y="1043685"/>
                </a:cubicBezTo>
                <a:cubicBezTo>
                  <a:pt x="10335955" y="1044245"/>
                  <a:pt x="10291248" y="1057215"/>
                  <a:pt x="10320289" y="1061835"/>
                </a:cubicBezTo>
                <a:cubicBezTo>
                  <a:pt x="10355953" y="1064839"/>
                  <a:pt x="10351274" y="1091207"/>
                  <a:pt x="10384377" y="1060786"/>
                </a:cubicBezTo>
                <a:cubicBezTo>
                  <a:pt x="10420069" y="1073328"/>
                  <a:pt x="10429874" y="1059045"/>
                  <a:pt x="10481874" y="1057315"/>
                </a:cubicBezTo>
                <a:cubicBezTo>
                  <a:pt x="10501680" y="1068177"/>
                  <a:pt x="10519421" y="1065993"/>
                  <a:pt x="10537450" y="1059745"/>
                </a:cubicBezTo>
                <a:cubicBezTo>
                  <a:pt x="10586493" y="1067520"/>
                  <a:pt x="10633607" y="1060262"/>
                  <a:pt x="10689967" y="1061568"/>
                </a:cubicBezTo>
                <a:cubicBezTo>
                  <a:pt x="10748426" y="1077920"/>
                  <a:pt x="10783057" y="1058234"/>
                  <a:pt x="10843272" y="1059725"/>
                </a:cubicBezTo>
                <a:cubicBezTo>
                  <a:pt x="10898437" y="1087831"/>
                  <a:pt x="10887290" y="1031628"/>
                  <a:pt x="10937143" y="1037919"/>
                </a:cubicBezTo>
                <a:cubicBezTo>
                  <a:pt x="11015338" y="1066127"/>
                  <a:pt x="10938076" y="1019729"/>
                  <a:pt x="11062831" y="1038640"/>
                </a:cubicBezTo>
                <a:cubicBezTo>
                  <a:pt x="11069397" y="1042745"/>
                  <a:pt x="11085203" y="1040603"/>
                  <a:pt x="11084314" y="1035726"/>
                </a:cubicBezTo>
                <a:cubicBezTo>
                  <a:pt x="11092072" y="1037916"/>
                  <a:pt x="11109774" y="1048720"/>
                  <a:pt x="11112761" y="1041304"/>
                </a:cubicBezTo>
                <a:cubicBezTo>
                  <a:pt x="11152966" y="1044024"/>
                  <a:pt x="11192190" y="1052052"/>
                  <a:pt x="11226650" y="1064615"/>
                </a:cubicBezTo>
                <a:cubicBezTo>
                  <a:pt x="11305689" y="1058552"/>
                  <a:pt x="11258784" y="1090166"/>
                  <a:pt x="11315138" y="1091562"/>
                </a:cubicBezTo>
                <a:cubicBezTo>
                  <a:pt x="11361985" y="1080652"/>
                  <a:pt x="11377018" y="1094351"/>
                  <a:pt x="11430149" y="1089068"/>
                </a:cubicBezTo>
                <a:cubicBezTo>
                  <a:pt x="11444825" y="1115277"/>
                  <a:pt x="11479264" y="1090856"/>
                  <a:pt x="11498691" y="1099602"/>
                </a:cubicBezTo>
                <a:cubicBezTo>
                  <a:pt x="11534287" y="1073718"/>
                  <a:pt x="11574772" y="1132835"/>
                  <a:pt x="11608544" y="1135250"/>
                </a:cubicBezTo>
                <a:cubicBezTo>
                  <a:pt x="11665899" y="1134901"/>
                  <a:pt x="11730579" y="1110553"/>
                  <a:pt x="11758635" y="1141533"/>
                </a:cubicBezTo>
                <a:cubicBezTo>
                  <a:pt x="11764015" y="1130111"/>
                  <a:pt x="11760429" y="1113687"/>
                  <a:pt x="11792628" y="1118443"/>
                </a:cubicBezTo>
                <a:cubicBezTo>
                  <a:pt x="11806166" y="1113506"/>
                  <a:pt x="11810246" y="1095634"/>
                  <a:pt x="11835851" y="1106547"/>
                </a:cubicBezTo>
                <a:cubicBezTo>
                  <a:pt x="11801664" y="1119996"/>
                  <a:pt x="11855557" y="1126304"/>
                  <a:pt x="11848808" y="1144622"/>
                </a:cubicBezTo>
                <a:cubicBezTo>
                  <a:pt x="11888209" y="1159428"/>
                  <a:pt x="11982396" y="1150542"/>
                  <a:pt x="11974416" y="1183759"/>
                </a:cubicBezTo>
                <a:cubicBezTo>
                  <a:pt x="11984558" y="1204467"/>
                  <a:pt x="12039206" y="1177765"/>
                  <a:pt x="12037690" y="1199182"/>
                </a:cubicBezTo>
                <a:cubicBezTo>
                  <a:pt x="12061583" y="1187085"/>
                  <a:pt x="12100041" y="1212725"/>
                  <a:pt x="12137350" y="1214847"/>
                </a:cubicBezTo>
                <a:cubicBezTo>
                  <a:pt x="12143663" y="1225017"/>
                  <a:pt x="12152270" y="1225179"/>
                  <a:pt x="12167506" y="1221091"/>
                </a:cubicBezTo>
                <a:lnTo>
                  <a:pt x="12192000" y="1225437"/>
                </a:lnTo>
                <a:lnTo>
                  <a:pt x="12192000" y="2693565"/>
                </a:lnTo>
                <a:lnTo>
                  <a:pt x="0" y="2693565"/>
                </a:lnTo>
                <a:lnTo>
                  <a:pt x="0" y="305932"/>
                </a:lnTo>
                <a:lnTo>
                  <a:pt x="7453" y="309471"/>
                </a:lnTo>
                <a:cubicBezTo>
                  <a:pt x="23896" y="319081"/>
                  <a:pt x="38977" y="328472"/>
                  <a:pt x="56573" y="335374"/>
                </a:cubicBezTo>
                <a:cubicBezTo>
                  <a:pt x="69155" y="358380"/>
                  <a:pt x="163342" y="348134"/>
                  <a:pt x="184586" y="353266"/>
                </a:cubicBezTo>
                <a:cubicBezTo>
                  <a:pt x="214121" y="345491"/>
                  <a:pt x="204765" y="347033"/>
                  <a:pt x="235650" y="342210"/>
                </a:cubicBezTo>
                <a:cubicBezTo>
                  <a:pt x="247937" y="316367"/>
                  <a:pt x="302580" y="328405"/>
                  <a:pt x="333156" y="324339"/>
                </a:cubicBezTo>
                <a:cubicBezTo>
                  <a:pt x="339717" y="301268"/>
                  <a:pt x="360087" y="295523"/>
                  <a:pt x="414362" y="275773"/>
                </a:cubicBezTo>
                <a:cubicBezTo>
                  <a:pt x="420721" y="249657"/>
                  <a:pt x="488456" y="282645"/>
                  <a:pt x="509613" y="242197"/>
                </a:cubicBezTo>
                <a:cubicBezTo>
                  <a:pt x="513387" y="243636"/>
                  <a:pt x="517437" y="244726"/>
                  <a:pt x="521640" y="245434"/>
                </a:cubicBezTo>
                <a:cubicBezTo>
                  <a:pt x="546049" y="249549"/>
                  <a:pt x="570152" y="240147"/>
                  <a:pt x="575469" y="224434"/>
                </a:cubicBezTo>
                <a:cubicBezTo>
                  <a:pt x="614641" y="165790"/>
                  <a:pt x="675649" y="197289"/>
                  <a:pt x="727704" y="167150"/>
                </a:cubicBezTo>
                <a:cubicBezTo>
                  <a:pt x="789763" y="136526"/>
                  <a:pt x="780796" y="134575"/>
                  <a:pt x="835654" y="71601"/>
                </a:cubicBezTo>
                <a:cubicBezTo>
                  <a:pt x="855810" y="80465"/>
                  <a:pt x="866761" y="76836"/>
                  <a:pt x="878896" y="63761"/>
                </a:cubicBezTo>
                <a:cubicBezTo>
                  <a:pt x="909898" y="49812"/>
                  <a:pt x="935837" y="82137"/>
                  <a:pt x="951001" y="50233"/>
                </a:cubicBezTo>
                <a:cubicBezTo>
                  <a:pt x="953370" y="55026"/>
                  <a:pt x="958711" y="56299"/>
                  <a:pt x="965408" y="55880"/>
                </a:cubicBezTo>
                <a:lnTo>
                  <a:pt x="971791" y="54603"/>
                </a:lnTo>
                <a:lnTo>
                  <a:pt x="972435" y="54961"/>
                </a:lnTo>
                <a:lnTo>
                  <a:pt x="973799" y="54202"/>
                </a:lnTo>
                <a:lnTo>
                  <a:pt x="987946" y="51373"/>
                </a:lnTo>
                <a:cubicBezTo>
                  <a:pt x="1003526" y="47416"/>
                  <a:pt x="1018060" y="43999"/>
                  <a:pt x="1018608" y="55733"/>
                </a:cubicBezTo>
                <a:cubicBezTo>
                  <a:pt x="1027284" y="57464"/>
                  <a:pt x="1033006" y="56925"/>
                  <a:pt x="1037218" y="55219"/>
                </a:cubicBezTo>
                <a:cubicBezTo>
                  <a:pt x="1045641" y="51809"/>
                  <a:pt x="1048029" y="43734"/>
                  <a:pt x="1055961" y="39838"/>
                </a:cubicBezTo>
                <a:lnTo>
                  <a:pt x="1068713" y="38669"/>
                </a:lnTo>
                <a:lnTo>
                  <a:pt x="1071331" y="36555"/>
                </a:lnTo>
                <a:lnTo>
                  <a:pt x="1078748" y="32518"/>
                </a:lnTo>
                <a:lnTo>
                  <a:pt x="1071510" y="28114"/>
                </a:lnTo>
                <a:cubicBezTo>
                  <a:pt x="1063911" y="24295"/>
                  <a:pt x="1145676" y="19987"/>
                  <a:pt x="1158018" y="14155"/>
                </a:cubicBezTo>
                <a:lnTo>
                  <a:pt x="1231493" y="2246"/>
                </a:lnTo>
                <a:lnTo>
                  <a:pt x="1355072" y="31208"/>
                </a:lnTo>
                <a:cubicBezTo>
                  <a:pt x="1384547" y="167"/>
                  <a:pt x="1449853" y="16313"/>
                  <a:pt x="1479835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1610286" y="5115846"/>
            <a:ext cx="9201644" cy="70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We re</a:t>
            </a:r>
            <a:r>
              <a:rPr kumimoji="1" lang="en-US" altLang="ja-JP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1" lang="en-US" altLang="ja-JP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erved some seats for two concerts</a:t>
            </a:r>
            <a:r>
              <a:rPr kumimoji="1" lang="en-US" altLang="ja-JP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AD7E7B8-AA45-4F77-BF30-BBED93132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03986" y="741935"/>
                  <a:pt x="1124901" y="717624"/>
                </a:cubicBez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251" y="614883"/>
                  <a:pt x="1589566" y="621301"/>
                </a:cubicBezTo>
                <a:cubicBezTo>
                  <a:pt x="1652500" y="621160"/>
                  <a:pt x="1659006" y="610309"/>
                  <a:pt x="1731986" y="589682"/>
                </a:cubicBezTo>
                <a:cubicBezTo>
                  <a:pt x="1772526" y="597621"/>
                  <a:pt x="1896056" y="567525"/>
                  <a:pt x="1927935" y="622808"/>
                </a:cubicBezTo>
                <a:cubicBezTo>
                  <a:pt x="1983767" y="616263"/>
                  <a:pt x="1996263" y="568569"/>
                  <a:pt x="2066980" y="550413"/>
                </a:cubicBezTo>
                <a:cubicBezTo>
                  <a:pt x="2136397" y="548191"/>
                  <a:pt x="2224774" y="514787"/>
                  <a:pt x="2317462" y="519603"/>
                </a:cubicBezTo>
                <a:cubicBezTo>
                  <a:pt x="2353676" y="459395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3789" y="162396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491390" y="127709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626625D-ED63-4E15-AC54-D7D501150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868" y="708300"/>
            <a:ext cx="10449645" cy="409598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D7C1361-CF23-4500-A88B-2A768231A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0" r="7323" b="-2"/>
          <a:stretch/>
        </p:blipFill>
        <p:spPr>
          <a:xfrm>
            <a:off x="1050735" y="867719"/>
            <a:ext cx="5009718" cy="37742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E9A3C48-FD53-442E-9795-5708C547A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38" r="-3" b="-3"/>
          <a:stretch/>
        </p:blipFill>
        <p:spPr>
          <a:xfrm>
            <a:off x="6111822" y="867719"/>
            <a:ext cx="5066823" cy="37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90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EC7A26-505F-4D17-B105-F790A7B71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8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218944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EC7A26-505F-4D17-B105-F790A7B71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8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We played marble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4000" b="1" dirty="0"/>
              <a:t> indoor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4000" b="1" dirty="0"/>
              <a:t> a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4000" b="1" dirty="0"/>
              <a:t> it wa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4000" b="1" dirty="0"/>
              <a:t> raining.</a:t>
            </a:r>
          </a:p>
        </p:txBody>
      </p:sp>
    </p:spTree>
    <p:extLst>
      <p:ext uri="{BB962C8B-B14F-4D97-AF65-F5344CB8AC3E}">
        <p14:creationId xmlns:p14="http://schemas.microsoft.com/office/powerpoint/2010/main" val="2666549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C6EAEB-10B2-4F65-A963-FF60CA8C9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5604AC7-D8D8-4968-8B51-59FF265A1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175"/>
            <a:ext cx="12192000" cy="4842297"/>
          </a:xfrm>
          <a:custGeom>
            <a:avLst/>
            <a:gdLst>
              <a:gd name="connsiteX0" fmla="*/ 4175374 w 12192000"/>
              <a:gd name="connsiteY0" fmla="*/ 13 h 4541267"/>
              <a:gd name="connsiteX1" fmla="*/ 4171715 w 12192000"/>
              <a:gd name="connsiteY1" fmla="*/ 10474 h 4541267"/>
              <a:gd name="connsiteX2" fmla="*/ 4199128 w 12192000"/>
              <a:gd name="connsiteY2" fmla="*/ 26390 h 4541267"/>
              <a:gd name="connsiteX3" fmla="*/ 4403547 w 12192000"/>
              <a:gd name="connsiteY3" fmla="*/ 18361 h 4541267"/>
              <a:gd name="connsiteX4" fmla="*/ 4455762 w 12192000"/>
              <a:gd name="connsiteY4" fmla="*/ 23384 h 4541267"/>
              <a:gd name="connsiteX5" fmla="*/ 4501720 w 12192000"/>
              <a:gd name="connsiteY5" fmla="*/ 13360 h 4541267"/>
              <a:gd name="connsiteX6" fmla="*/ 4520780 w 12192000"/>
              <a:gd name="connsiteY6" fmla="*/ 18547 h 4541267"/>
              <a:gd name="connsiteX7" fmla="*/ 4524071 w 12192000"/>
              <a:gd name="connsiteY7" fmla="*/ 19600 h 4541267"/>
              <a:gd name="connsiteX8" fmla="*/ 4537225 w 12192000"/>
              <a:gd name="connsiteY8" fmla="*/ 20364 h 4541267"/>
              <a:gd name="connsiteX9" fmla="*/ 4540932 w 12192000"/>
              <a:gd name="connsiteY9" fmla="*/ 24891 h 4541267"/>
              <a:gd name="connsiteX10" fmla="*/ 4560732 w 12192000"/>
              <a:gd name="connsiteY10" fmla="*/ 29131 h 4541267"/>
              <a:gd name="connsiteX11" fmla="*/ 4584946 w 12192000"/>
              <a:gd name="connsiteY11" fmla="*/ 29335 h 4541267"/>
              <a:gd name="connsiteX12" fmla="*/ 4670972 w 12192000"/>
              <a:gd name="connsiteY12" fmla="*/ 30531 h 4541267"/>
              <a:gd name="connsiteX13" fmla="*/ 4685002 w 12192000"/>
              <a:gd name="connsiteY13" fmla="*/ 28086 h 4541267"/>
              <a:gd name="connsiteX14" fmla="*/ 4730795 w 12192000"/>
              <a:gd name="connsiteY14" fmla="*/ 32164 h 4541267"/>
              <a:gd name="connsiteX15" fmla="*/ 4771603 w 12192000"/>
              <a:gd name="connsiteY15" fmla="*/ 33081 h 4541267"/>
              <a:gd name="connsiteX16" fmla="*/ 4798044 w 12192000"/>
              <a:gd name="connsiteY16" fmla="*/ 31136 h 4541267"/>
              <a:gd name="connsiteX17" fmla="*/ 4804975 w 12192000"/>
              <a:gd name="connsiteY17" fmla="*/ 32748 h 4541267"/>
              <a:gd name="connsiteX18" fmla="*/ 4831601 w 12192000"/>
              <a:gd name="connsiteY18" fmla="*/ 33788 h 4541267"/>
              <a:gd name="connsiteX19" fmla="*/ 4845162 w 12192000"/>
              <a:gd name="connsiteY19" fmla="*/ 31398 h 4541267"/>
              <a:gd name="connsiteX20" fmla="*/ 4858548 w 12192000"/>
              <a:gd name="connsiteY20" fmla="*/ 36900 h 4541267"/>
              <a:gd name="connsiteX21" fmla="*/ 4861820 w 12192000"/>
              <a:gd name="connsiteY21" fmla="*/ 40932 h 4541267"/>
              <a:gd name="connsiteX22" fmla="*/ 4880767 w 12192000"/>
              <a:gd name="connsiteY22" fmla="*/ 39122 h 4541267"/>
              <a:gd name="connsiteX23" fmla="*/ 4896300 w 12192000"/>
              <a:gd name="connsiteY23" fmla="*/ 43062 h 4541267"/>
              <a:gd name="connsiteX24" fmla="*/ 4909841 w 12192000"/>
              <a:gd name="connsiteY24" fmla="*/ 40486 h 4541267"/>
              <a:gd name="connsiteX25" fmla="*/ 4915461 w 12192000"/>
              <a:gd name="connsiteY25" fmla="*/ 41067 h 4541267"/>
              <a:gd name="connsiteX26" fmla="*/ 4929430 w 12192000"/>
              <a:gd name="connsiteY26" fmla="*/ 43016 h 4541267"/>
              <a:gd name="connsiteX27" fmla="*/ 4953531 w 12192000"/>
              <a:gd name="connsiteY27" fmla="*/ 47349 h 4541267"/>
              <a:gd name="connsiteX28" fmla="*/ 4961050 w 12192000"/>
              <a:gd name="connsiteY28" fmla="*/ 47952 h 4541267"/>
              <a:gd name="connsiteX29" fmla="*/ 4977419 w 12192000"/>
              <a:gd name="connsiteY29" fmla="*/ 54577 h 4541267"/>
              <a:gd name="connsiteX30" fmla="*/ 5009106 w 12192000"/>
              <a:gd name="connsiteY30" fmla="*/ 60243 h 4541267"/>
              <a:gd name="connsiteX31" fmla="*/ 5064895 w 12192000"/>
              <a:gd name="connsiteY31" fmla="*/ 80012 h 4541267"/>
              <a:gd name="connsiteX32" fmla="*/ 5097688 w 12192000"/>
              <a:gd name="connsiteY32" fmla="*/ 89446 h 4541267"/>
              <a:gd name="connsiteX33" fmla="*/ 5119875 w 12192000"/>
              <a:gd name="connsiteY33" fmla="*/ 98141 h 4541267"/>
              <a:gd name="connsiteX34" fmla="*/ 5185361 w 12192000"/>
              <a:gd name="connsiteY34" fmla="*/ 110421 h 4541267"/>
              <a:gd name="connsiteX35" fmla="*/ 5297679 w 12192000"/>
              <a:gd name="connsiteY35" fmla="*/ 126656 h 4541267"/>
              <a:gd name="connsiteX36" fmla="*/ 5320681 w 12192000"/>
              <a:gd name="connsiteY36" fmla="*/ 131018 h 4541267"/>
              <a:gd name="connsiteX37" fmla="*/ 5336842 w 12192000"/>
              <a:gd name="connsiteY37" fmla="*/ 138371 h 4541267"/>
              <a:gd name="connsiteX38" fmla="*/ 5337444 w 12192000"/>
              <a:gd name="connsiteY38" fmla="*/ 143216 h 4541267"/>
              <a:gd name="connsiteX39" fmla="*/ 5349516 w 12192000"/>
              <a:gd name="connsiteY39" fmla="*/ 146194 h 4541267"/>
              <a:gd name="connsiteX40" fmla="*/ 5351972 w 12192000"/>
              <a:gd name="connsiteY40" fmla="*/ 147738 h 4541267"/>
              <a:gd name="connsiteX41" fmla="*/ 5366814 w 12192000"/>
              <a:gd name="connsiteY41" fmla="*/ 155843 h 4541267"/>
              <a:gd name="connsiteX42" fmla="*/ 5417244 w 12192000"/>
              <a:gd name="connsiteY42" fmla="*/ 154449 h 4541267"/>
              <a:gd name="connsiteX43" fmla="*/ 5463870 w 12192000"/>
              <a:gd name="connsiteY43" fmla="*/ 168114 h 4541267"/>
              <a:gd name="connsiteX44" fmla="*/ 5664412 w 12192000"/>
              <a:gd name="connsiteY44" fmla="*/ 195879 h 4541267"/>
              <a:gd name="connsiteX45" fmla="*/ 5680257 w 12192000"/>
              <a:gd name="connsiteY45" fmla="*/ 215394 h 4541267"/>
              <a:gd name="connsiteX46" fmla="*/ 5757046 w 12192000"/>
              <a:gd name="connsiteY46" fmla="*/ 232193 h 4541267"/>
              <a:gd name="connsiteX47" fmla="*/ 5899668 w 12192000"/>
              <a:gd name="connsiteY47" fmla="*/ 229600 h 4541267"/>
              <a:gd name="connsiteX48" fmla="*/ 6042086 w 12192000"/>
              <a:gd name="connsiteY48" fmla="*/ 259219 h 4541267"/>
              <a:gd name="connsiteX49" fmla="*/ 6058069 w 12192000"/>
              <a:gd name="connsiteY49" fmla="*/ 255319 h 4541267"/>
              <a:gd name="connsiteX50" fmla="*/ 6074445 w 12192000"/>
              <a:gd name="connsiteY50" fmla="*/ 254530 h 4541267"/>
              <a:gd name="connsiteX51" fmla="*/ 6075960 w 12192000"/>
              <a:gd name="connsiteY51" fmla="*/ 255513 h 4541267"/>
              <a:gd name="connsiteX52" fmla="*/ 6093540 w 12192000"/>
              <a:gd name="connsiteY52" fmla="*/ 257803 h 4541267"/>
              <a:gd name="connsiteX53" fmla="*/ 6098369 w 12192000"/>
              <a:gd name="connsiteY53" fmla="*/ 256147 h 4541267"/>
              <a:gd name="connsiteX54" fmla="*/ 6110738 w 12192000"/>
              <a:gd name="connsiteY54" fmla="*/ 257042 h 4541267"/>
              <a:gd name="connsiteX55" fmla="*/ 6135933 w 12192000"/>
              <a:gd name="connsiteY55" fmla="*/ 256983 h 4541267"/>
              <a:gd name="connsiteX56" fmla="*/ 6139871 w 12192000"/>
              <a:gd name="connsiteY56" fmla="*/ 258681 h 4541267"/>
              <a:gd name="connsiteX57" fmla="*/ 6176662 w 12192000"/>
              <a:gd name="connsiteY57" fmla="*/ 261253 h 4541267"/>
              <a:gd name="connsiteX58" fmla="*/ 6176801 w 12192000"/>
              <a:gd name="connsiteY58" fmla="*/ 262100 h 4541267"/>
              <a:gd name="connsiteX59" fmla="*/ 6185563 w 12192000"/>
              <a:gd name="connsiteY59" fmla="*/ 266369 h 4541267"/>
              <a:gd name="connsiteX60" fmla="*/ 6203148 w 12192000"/>
              <a:gd name="connsiteY60" fmla="*/ 272679 h 4541267"/>
              <a:gd name="connsiteX61" fmla="*/ 6239136 w 12192000"/>
              <a:gd name="connsiteY61" fmla="*/ 297265 h 4541267"/>
              <a:gd name="connsiteX62" fmla="*/ 6277452 w 12192000"/>
              <a:gd name="connsiteY62" fmla="*/ 300037 h 4541267"/>
              <a:gd name="connsiteX63" fmla="*/ 6284979 w 12192000"/>
              <a:gd name="connsiteY63" fmla="*/ 301039 h 4541267"/>
              <a:gd name="connsiteX64" fmla="*/ 6285055 w 12192000"/>
              <a:gd name="connsiteY64" fmla="*/ 301242 h 4541267"/>
              <a:gd name="connsiteX65" fmla="*/ 6292844 w 12192000"/>
              <a:gd name="connsiteY65" fmla="*/ 302664 h 4541267"/>
              <a:gd name="connsiteX66" fmla="*/ 6298705 w 12192000"/>
              <a:gd name="connsiteY66" fmla="*/ 302865 h 4541267"/>
              <a:gd name="connsiteX67" fmla="*/ 6313308 w 12192000"/>
              <a:gd name="connsiteY67" fmla="*/ 304809 h 4541267"/>
              <a:gd name="connsiteX68" fmla="*/ 6317834 w 12192000"/>
              <a:gd name="connsiteY68" fmla="*/ 306696 h 4541267"/>
              <a:gd name="connsiteX69" fmla="*/ 6318907 w 12192000"/>
              <a:gd name="connsiteY69" fmla="*/ 309202 h 4541267"/>
              <a:gd name="connsiteX70" fmla="*/ 6320341 w 12192000"/>
              <a:gd name="connsiteY70" fmla="*/ 309131 h 4541267"/>
              <a:gd name="connsiteX71" fmla="*/ 6345071 w 12192000"/>
              <a:gd name="connsiteY71" fmla="*/ 318962 h 4541267"/>
              <a:gd name="connsiteX72" fmla="*/ 6403531 w 12192000"/>
              <a:gd name="connsiteY72" fmla="*/ 334044 h 4541267"/>
              <a:gd name="connsiteX73" fmla="*/ 6438176 w 12192000"/>
              <a:gd name="connsiteY73" fmla="*/ 339858 h 4541267"/>
              <a:gd name="connsiteX74" fmla="*/ 6531805 w 12192000"/>
              <a:gd name="connsiteY74" fmla="*/ 358871 h 4541267"/>
              <a:gd name="connsiteX75" fmla="*/ 6624812 w 12192000"/>
              <a:gd name="connsiteY75" fmla="*/ 380302 h 4541267"/>
              <a:gd name="connsiteX76" fmla="*/ 6665821 w 12192000"/>
              <a:gd name="connsiteY76" fmla="*/ 404165 h 4541267"/>
              <a:gd name="connsiteX77" fmla="*/ 6671133 w 12192000"/>
              <a:gd name="connsiteY77" fmla="*/ 405424 h 4541267"/>
              <a:gd name="connsiteX78" fmla="*/ 6685990 w 12192000"/>
              <a:gd name="connsiteY78" fmla="*/ 405411 h 4541267"/>
              <a:gd name="connsiteX79" fmla="*/ 6691636 w 12192000"/>
              <a:gd name="connsiteY79" fmla="*/ 404837 h 4541267"/>
              <a:gd name="connsiteX80" fmla="*/ 6699772 w 12192000"/>
              <a:gd name="connsiteY80" fmla="*/ 405207 h 4541267"/>
              <a:gd name="connsiteX81" fmla="*/ 6699955 w 12192000"/>
              <a:gd name="connsiteY81" fmla="*/ 405398 h 4541267"/>
              <a:gd name="connsiteX82" fmla="*/ 6707613 w 12192000"/>
              <a:gd name="connsiteY82" fmla="*/ 405391 h 4541267"/>
              <a:gd name="connsiteX83" fmla="*/ 6745320 w 12192000"/>
              <a:gd name="connsiteY83" fmla="*/ 403067 h 4541267"/>
              <a:gd name="connsiteX84" fmla="*/ 6792811 w 12192000"/>
              <a:gd name="connsiteY84" fmla="*/ 422483 h 4541267"/>
              <a:gd name="connsiteX85" fmla="*/ 6812882 w 12192000"/>
              <a:gd name="connsiteY85" fmla="*/ 426365 h 4541267"/>
              <a:gd name="connsiteX86" fmla="*/ 6823500 w 12192000"/>
              <a:gd name="connsiteY86" fmla="*/ 429406 h 4541267"/>
              <a:gd name="connsiteX87" fmla="*/ 6824098 w 12192000"/>
              <a:gd name="connsiteY87" fmla="*/ 430219 h 4541267"/>
              <a:gd name="connsiteX88" fmla="*/ 6860252 w 12192000"/>
              <a:gd name="connsiteY88" fmla="*/ 427902 h 4541267"/>
              <a:gd name="connsiteX89" fmla="*/ 6864904 w 12192000"/>
              <a:gd name="connsiteY89" fmla="*/ 429051 h 4541267"/>
              <a:gd name="connsiteX90" fmla="*/ 6888662 w 12192000"/>
              <a:gd name="connsiteY90" fmla="*/ 425676 h 4541267"/>
              <a:gd name="connsiteX91" fmla="*/ 6900835 w 12192000"/>
              <a:gd name="connsiteY91" fmla="*/ 424926 h 4541267"/>
              <a:gd name="connsiteX92" fmla="*/ 6904484 w 12192000"/>
              <a:gd name="connsiteY92" fmla="*/ 422663 h 4541267"/>
              <a:gd name="connsiteX93" fmla="*/ 6922346 w 12192000"/>
              <a:gd name="connsiteY93" fmla="*/ 422599 h 4541267"/>
              <a:gd name="connsiteX94" fmla="*/ 6924318 w 12192000"/>
              <a:gd name="connsiteY94" fmla="*/ 423364 h 4541267"/>
              <a:gd name="connsiteX95" fmla="*/ 6939344 w 12192000"/>
              <a:gd name="connsiteY95" fmla="*/ 420433 h 4541267"/>
              <a:gd name="connsiteX96" fmla="*/ 6952296 w 12192000"/>
              <a:gd name="connsiteY96" fmla="*/ 414496 h 4541267"/>
              <a:gd name="connsiteX97" fmla="*/ 7103052 w 12192000"/>
              <a:gd name="connsiteY97" fmla="*/ 424841 h 4541267"/>
              <a:gd name="connsiteX98" fmla="*/ 7246485 w 12192000"/>
              <a:gd name="connsiteY98" fmla="*/ 421500 h 4541267"/>
              <a:gd name="connsiteX99" fmla="*/ 7391440 w 12192000"/>
              <a:gd name="connsiteY99" fmla="*/ 426989 h 4541267"/>
              <a:gd name="connsiteX100" fmla="*/ 7548358 w 12192000"/>
              <a:gd name="connsiteY100" fmla="*/ 427860 h 4541267"/>
              <a:gd name="connsiteX101" fmla="*/ 7599893 w 12192000"/>
              <a:gd name="connsiteY101" fmla="*/ 435145 h 4541267"/>
              <a:gd name="connsiteX102" fmla="*/ 7646750 w 12192000"/>
              <a:gd name="connsiteY102" fmla="*/ 427135 h 4541267"/>
              <a:gd name="connsiteX103" fmla="*/ 7665217 w 12192000"/>
              <a:gd name="connsiteY103" fmla="*/ 433142 h 4541267"/>
              <a:gd name="connsiteX104" fmla="*/ 7668385 w 12192000"/>
              <a:gd name="connsiteY104" fmla="*/ 434335 h 4541267"/>
              <a:gd name="connsiteX105" fmla="*/ 7681420 w 12192000"/>
              <a:gd name="connsiteY105" fmla="*/ 435671 h 4541267"/>
              <a:gd name="connsiteX106" fmla="*/ 7684651 w 12192000"/>
              <a:gd name="connsiteY106" fmla="*/ 440352 h 4541267"/>
              <a:gd name="connsiteX107" fmla="*/ 7843050 w 12192000"/>
              <a:gd name="connsiteY107" fmla="*/ 447862 h 4541267"/>
              <a:gd name="connsiteX108" fmla="*/ 7911637 w 12192000"/>
              <a:gd name="connsiteY108" fmla="*/ 451302 h 4541267"/>
              <a:gd name="connsiteX109" fmla="*/ 7937365 w 12192000"/>
              <a:gd name="connsiteY109" fmla="*/ 456923 h 4541267"/>
              <a:gd name="connsiteX110" fmla="*/ 8037057 w 12192000"/>
              <a:gd name="connsiteY110" fmla="*/ 473946 h 4541267"/>
              <a:gd name="connsiteX111" fmla="*/ 8122868 w 12192000"/>
              <a:gd name="connsiteY111" fmla="*/ 484360 h 4541267"/>
              <a:gd name="connsiteX112" fmla="*/ 8186750 w 12192000"/>
              <a:gd name="connsiteY112" fmla="*/ 473523 h 4541267"/>
              <a:gd name="connsiteX113" fmla="*/ 8192054 w 12192000"/>
              <a:gd name="connsiteY113" fmla="*/ 477054 h 4541267"/>
              <a:gd name="connsiteX114" fmla="*/ 8235470 w 12192000"/>
              <a:gd name="connsiteY114" fmla="*/ 478559 h 4541267"/>
              <a:gd name="connsiteX115" fmla="*/ 8388968 w 12192000"/>
              <a:gd name="connsiteY115" fmla="*/ 461607 h 4541267"/>
              <a:gd name="connsiteX116" fmla="*/ 8473770 w 12192000"/>
              <a:gd name="connsiteY116" fmla="*/ 465162 h 4541267"/>
              <a:gd name="connsiteX117" fmla="*/ 8503642 w 12192000"/>
              <a:gd name="connsiteY117" fmla="*/ 470008 h 4541267"/>
              <a:gd name="connsiteX118" fmla="*/ 8553701 w 12192000"/>
              <a:gd name="connsiteY118" fmla="*/ 477906 h 4541267"/>
              <a:gd name="connsiteX119" fmla="*/ 8590556 w 12192000"/>
              <a:gd name="connsiteY119" fmla="*/ 492632 h 4541267"/>
              <a:gd name="connsiteX120" fmla="*/ 8632638 w 12192000"/>
              <a:gd name="connsiteY120" fmla="*/ 495738 h 4541267"/>
              <a:gd name="connsiteX121" fmla="*/ 8643140 w 12192000"/>
              <a:gd name="connsiteY121" fmla="*/ 485045 h 4541267"/>
              <a:gd name="connsiteX122" fmla="*/ 8687917 w 12192000"/>
              <a:gd name="connsiteY122" fmla="*/ 492071 h 4541267"/>
              <a:gd name="connsiteX123" fmla="*/ 8755765 w 12192000"/>
              <a:gd name="connsiteY123" fmla="*/ 503982 h 4541267"/>
              <a:gd name="connsiteX124" fmla="*/ 8795085 w 12192000"/>
              <a:gd name="connsiteY124" fmla="*/ 507904 h 4541267"/>
              <a:gd name="connsiteX125" fmla="*/ 8902279 w 12192000"/>
              <a:gd name="connsiteY125" fmla="*/ 521818 h 4541267"/>
              <a:gd name="connsiteX126" fmla="*/ 9009490 w 12192000"/>
              <a:gd name="connsiteY126" fmla="*/ 538194 h 4541267"/>
              <a:gd name="connsiteX127" fmla="*/ 9072120 w 12192000"/>
              <a:gd name="connsiteY127" fmla="*/ 561668 h 4541267"/>
              <a:gd name="connsiteX128" fmla="*/ 9160343 w 12192000"/>
              <a:gd name="connsiteY128" fmla="*/ 573641 h 4541267"/>
              <a:gd name="connsiteX129" fmla="*/ 9174981 w 12192000"/>
              <a:gd name="connsiteY129" fmla="*/ 577663 h 4541267"/>
              <a:gd name="connsiteX130" fmla="*/ 9278987 w 12192000"/>
              <a:gd name="connsiteY130" fmla="*/ 596161 h 4541267"/>
              <a:gd name="connsiteX131" fmla="*/ 9400617 w 12192000"/>
              <a:gd name="connsiteY131" fmla="*/ 598994 h 4541267"/>
              <a:gd name="connsiteX132" fmla="*/ 9552261 w 12192000"/>
              <a:gd name="connsiteY132" fmla="*/ 650991 h 4541267"/>
              <a:gd name="connsiteX133" fmla="*/ 9822258 w 12192000"/>
              <a:gd name="connsiteY133" fmla="*/ 730484 h 4541267"/>
              <a:gd name="connsiteX134" fmla="*/ 10113244 w 12192000"/>
              <a:gd name="connsiteY134" fmla="*/ 761586 h 4541267"/>
              <a:gd name="connsiteX135" fmla="*/ 10189871 w 12192000"/>
              <a:gd name="connsiteY135" fmla="*/ 756395 h 4541267"/>
              <a:gd name="connsiteX136" fmla="*/ 10414253 w 12192000"/>
              <a:gd name="connsiteY136" fmla="*/ 746175 h 4541267"/>
              <a:gd name="connsiteX137" fmla="*/ 10642574 w 12192000"/>
              <a:gd name="connsiteY137" fmla="*/ 693308 h 4541267"/>
              <a:gd name="connsiteX138" fmla="*/ 10786007 w 12192000"/>
              <a:gd name="connsiteY138" fmla="*/ 684599 h 4541267"/>
              <a:gd name="connsiteX139" fmla="*/ 10854151 w 12192000"/>
              <a:gd name="connsiteY139" fmla="*/ 670921 h 4541267"/>
              <a:gd name="connsiteX140" fmla="*/ 10901354 w 12192000"/>
              <a:gd name="connsiteY140" fmla="*/ 670267 h 4541267"/>
              <a:gd name="connsiteX141" fmla="*/ 10929658 w 12192000"/>
              <a:gd name="connsiteY141" fmla="*/ 668675 h 4541267"/>
              <a:gd name="connsiteX142" fmla="*/ 10978685 w 12192000"/>
              <a:gd name="connsiteY142" fmla="*/ 645904 h 4541267"/>
              <a:gd name="connsiteX143" fmla="*/ 11163594 w 12192000"/>
              <a:gd name="connsiteY143" fmla="*/ 638786 h 4541267"/>
              <a:gd name="connsiteX144" fmla="*/ 11340142 w 12192000"/>
              <a:gd name="connsiteY144" fmla="*/ 661756 h 4541267"/>
              <a:gd name="connsiteX145" fmla="*/ 11603318 w 12192000"/>
              <a:gd name="connsiteY145" fmla="*/ 596522 h 4541267"/>
              <a:gd name="connsiteX146" fmla="*/ 11630282 w 12192000"/>
              <a:gd name="connsiteY146" fmla="*/ 591403 h 4541267"/>
              <a:gd name="connsiteX147" fmla="*/ 11776458 w 12192000"/>
              <a:gd name="connsiteY147" fmla="*/ 566050 h 4541267"/>
              <a:gd name="connsiteX148" fmla="*/ 12105816 w 12192000"/>
              <a:gd name="connsiteY148" fmla="*/ 554311 h 4541267"/>
              <a:gd name="connsiteX149" fmla="*/ 12192000 w 12192000"/>
              <a:gd name="connsiteY149" fmla="*/ 507672 h 4541267"/>
              <a:gd name="connsiteX150" fmla="*/ 12192000 w 12192000"/>
              <a:gd name="connsiteY150" fmla="*/ 2530382 h 4541267"/>
              <a:gd name="connsiteX151" fmla="*/ 12192000 w 12192000"/>
              <a:gd name="connsiteY151" fmla="*/ 3315691 h 4541267"/>
              <a:gd name="connsiteX152" fmla="*/ 12192000 w 12192000"/>
              <a:gd name="connsiteY152" fmla="*/ 4541267 h 4541267"/>
              <a:gd name="connsiteX153" fmla="*/ 0 w 12192000"/>
              <a:gd name="connsiteY153" fmla="*/ 4541267 h 4541267"/>
              <a:gd name="connsiteX154" fmla="*/ 0 w 12192000"/>
              <a:gd name="connsiteY154" fmla="*/ 3315691 h 4541267"/>
              <a:gd name="connsiteX155" fmla="*/ 0 w 12192000"/>
              <a:gd name="connsiteY155" fmla="*/ 2530382 h 4541267"/>
              <a:gd name="connsiteX156" fmla="*/ 0 w 12192000"/>
              <a:gd name="connsiteY156" fmla="*/ 394082 h 4541267"/>
              <a:gd name="connsiteX157" fmla="*/ 3948 w 12192000"/>
              <a:gd name="connsiteY157" fmla="*/ 393322 h 4541267"/>
              <a:gd name="connsiteX158" fmla="*/ 79987 w 12192000"/>
              <a:gd name="connsiteY158" fmla="*/ 383500 h 4541267"/>
              <a:gd name="connsiteX159" fmla="*/ 173247 w 12192000"/>
              <a:gd name="connsiteY159" fmla="*/ 348155 h 4541267"/>
              <a:gd name="connsiteX160" fmla="*/ 206877 w 12192000"/>
              <a:gd name="connsiteY160" fmla="*/ 344844 h 4541267"/>
              <a:gd name="connsiteX161" fmla="*/ 205655 w 12192000"/>
              <a:gd name="connsiteY161" fmla="*/ 338590 h 4541267"/>
              <a:gd name="connsiteX162" fmla="*/ 218147 w 12192000"/>
              <a:gd name="connsiteY162" fmla="*/ 338130 h 4541267"/>
              <a:gd name="connsiteX163" fmla="*/ 246031 w 12192000"/>
              <a:gd name="connsiteY163" fmla="*/ 337978 h 4541267"/>
              <a:gd name="connsiteX164" fmla="*/ 329529 w 12192000"/>
              <a:gd name="connsiteY164" fmla="*/ 336242 h 4541267"/>
              <a:gd name="connsiteX165" fmla="*/ 352311 w 12192000"/>
              <a:gd name="connsiteY165" fmla="*/ 324249 h 4541267"/>
              <a:gd name="connsiteX166" fmla="*/ 373861 w 12192000"/>
              <a:gd name="connsiteY166" fmla="*/ 324061 h 4541267"/>
              <a:gd name="connsiteX167" fmla="*/ 498838 w 12192000"/>
              <a:gd name="connsiteY167" fmla="*/ 307987 h 4541267"/>
              <a:gd name="connsiteX168" fmla="*/ 516021 w 12192000"/>
              <a:gd name="connsiteY168" fmla="*/ 306785 h 4541267"/>
              <a:gd name="connsiteX169" fmla="*/ 525327 w 12192000"/>
              <a:gd name="connsiteY169" fmla="*/ 301396 h 4541267"/>
              <a:gd name="connsiteX170" fmla="*/ 558651 w 12192000"/>
              <a:gd name="connsiteY170" fmla="*/ 300324 h 4541267"/>
              <a:gd name="connsiteX171" fmla="*/ 560193 w 12192000"/>
              <a:gd name="connsiteY171" fmla="*/ 297256 h 4541267"/>
              <a:gd name="connsiteX172" fmla="*/ 669729 w 12192000"/>
              <a:gd name="connsiteY172" fmla="*/ 270914 h 4541267"/>
              <a:gd name="connsiteX173" fmla="*/ 688496 w 12192000"/>
              <a:gd name="connsiteY173" fmla="*/ 266563 h 4541267"/>
              <a:gd name="connsiteX174" fmla="*/ 704711 w 12192000"/>
              <a:gd name="connsiteY174" fmla="*/ 267882 h 4541267"/>
              <a:gd name="connsiteX175" fmla="*/ 794485 w 12192000"/>
              <a:gd name="connsiteY175" fmla="*/ 264121 h 4541267"/>
              <a:gd name="connsiteX176" fmla="*/ 815839 w 12192000"/>
              <a:gd name="connsiteY176" fmla="*/ 266431 h 4541267"/>
              <a:gd name="connsiteX177" fmla="*/ 824819 w 12192000"/>
              <a:gd name="connsiteY177" fmla="*/ 271306 h 4541267"/>
              <a:gd name="connsiteX178" fmla="*/ 859579 w 12192000"/>
              <a:gd name="connsiteY178" fmla="*/ 262094 h 4541267"/>
              <a:gd name="connsiteX179" fmla="*/ 913213 w 12192000"/>
              <a:gd name="connsiteY179" fmla="*/ 255782 h 4541267"/>
              <a:gd name="connsiteX180" fmla="*/ 938704 w 12192000"/>
              <a:gd name="connsiteY180" fmla="*/ 251225 h 4541267"/>
              <a:gd name="connsiteX181" fmla="*/ 959272 w 12192000"/>
              <a:gd name="connsiteY181" fmla="*/ 253991 h 4541267"/>
              <a:gd name="connsiteX182" fmla="*/ 1076317 w 12192000"/>
              <a:gd name="connsiteY182" fmla="*/ 254692 h 4541267"/>
              <a:gd name="connsiteX183" fmla="*/ 1103231 w 12192000"/>
              <a:gd name="connsiteY183" fmla="*/ 259087 h 4541267"/>
              <a:gd name="connsiteX184" fmla="*/ 1115987 w 12192000"/>
              <a:gd name="connsiteY184" fmla="*/ 267847 h 4541267"/>
              <a:gd name="connsiteX185" fmla="*/ 1125983 w 12192000"/>
              <a:gd name="connsiteY185" fmla="*/ 264723 h 4541267"/>
              <a:gd name="connsiteX186" fmla="*/ 1196778 w 12192000"/>
              <a:gd name="connsiteY186" fmla="*/ 264412 h 4541267"/>
              <a:gd name="connsiteX187" fmla="*/ 1242961 w 12192000"/>
              <a:gd name="connsiteY187" fmla="*/ 263409 h 4541267"/>
              <a:gd name="connsiteX188" fmla="*/ 1245768 w 12192000"/>
              <a:gd name="connsiteY188" fmla="*/ 251383 h 4541267"/>
              <a:gd name="connsiteX189" fmla="*/ 1286892 w 12192000"/>
              <a:gd name="connsiteY189" fmla="*/ 247098 h 4541267"/>
              <a:gd name="connsiteX190" fmla="*/ 1330717 w 12192000"/>
              <a:gd name="connsiteY190" fmla="*/ 254818 h 4541267"/>
              <a:gd name="connsiteX191" fmla="*/ 1382372 w 12192000"/>
              <a:gd name="connsiteY191" fmla="*/ 253736 h 4541267"/>
              <a:gd name="connsiteX192" fmla="*/ 1413281 w 12192000"/>
              <a:gd name="connsiteY192" fmla="*/ 253220 h 4541267"/>
              <a:gd name="connsiteX193" fmla="*/ 1494404 w 12192000"/>
              <a:gd name="connsiteY193" fmla="*/ 242003 h 4541267"/>
              <a:gd name="connsiteX194" fmla="*/ 1626029 w 12192000"/>
              <a:gd name="connsiteY194" fmla="*/ 199353 h 4541267"/>
              <a:gd name="connsiteX195" fmla="*/ 1667354 w 12192000"/>
              <a:gd name="connsiteY195" fmla="*/ 193310 h 4541267"/>
              <a:gd name="connsiteX196" fmla="*/ 1674578 w 12192000"/>
              <a:gd name="connsiteY196" fmla="*/ 195769 h 4541267"/>
              <a:gd name="connsiteX197" fmla="*/ 1880316 w 12192000"/>
              <a:gd name="connsiteY197" fmla="*/ 170155 h 4541267"/>
              <a:gd name="connsiteX198" fmla="*/ 1917126 w 12192000"/>
              <a:gd name="connsiteY198" fmla="*/ 168655 h 4541267"/>
              <a:gd name="connsiteX199" fmla="*/ 1944692 w 12192000"/>
              <a:gd name="connsiteY199" fmla="*/ 169592 h 4541267"/>
              <a:gd name="connsiteX200" fmla="*/ 2010665 w 12192000"/>
              <a:gd name="connsiteY200" fmla="*/ 161060 h 4541267"/>
              <a:gd name="connsiteX201" fmla="*/ 2118270 w 12192000"/>
              <a:gd name="connsiteY201" fmla="*/ 142353 h 4541267"/>
              <a:gd name="connsiteX202" fmla="*/ 2141504 w 12192000"/>
              <a:gd name="connsiteY202" fmla="*/ 139398 h 4541267"/>
              <a:gd name="connsiteX203" fmla="*/ 2162752 w 12192000"/>
              <a:gd name="connsiteY203" fmla="*/ 140940 h 4541267"/>
              <a:gd name="connsiteX204" fmla="*/ 2168793 w 12192000"/>
              <a:gd name="connsiteY204" fmla="*/ 144854 h 4541267"/>
              <a:gd name="connsiteX205" fmla="*/ 2181778 w 12192000"/>
              <a:gd name="connsiteY205" fmla="*/ 143885 h 4541267"/>
              <a:gd name="connsiteX206" fmla="*/ 2185499 w 12192000"/>
              <a:gd name="connsiteY206" fmla="*/ 144480 h 4541267"/>
              <a:gd name="connsiteX207" fmla="*/ 2206566 w 12192000"/>
              <a:gd name="connsiteY207" fmla="*/ 147037 h 4541267"/>
              <a:gd name="connsiteX208" fmla="*/ 2244903 w 12192000"/>
              <a:gd name="connsiteY208" fmla="*/ 131308 h 4541267"/>
              <a:gd name="connsiteX209" fmla="*/ 2297531 w 12192000"/>
              <a:gd name="connsiteY209" fmla="*/ 129388 h 4541267"/>
              <a:gd name="connsiteX210" fmla="*/ 2488258 w 12192000"/>
              <a:gd name="connsiteY210" fmla="*/ 94958 h 4541267"/>
              <a:gd name="connsiteX211" fmla="*/ 2523236 w 12192000"/>
              <a:gd name="connsiteY211" fmla="*/ 106856 h 4541267"/>
              <a:gd name="connsiteX212" fmla="*/ 2603355 w 12192000"/>
              <a:gd name="connsiteY212" fmla="*/ 98877 h 4541267"/>
              <a:gd name="connsiteX213" fmla="*/ 2713319 w 12192000"/>
              <a:gd name="connsiteY213" fmla="*/ 55535 h 4541267"/>
              <a:gd name="connsiteX214" fmla="*/ 2860143 w 12192000"/>
              <a:gd name="connsiteY214" fmla="*/ 39439 h 4541267"/>
              <a:gd name="connsiteX215" fmla="*/ 2868320 w 12192000"/>
              <a:gd name="connsiteY215" fmla="*/ 31535 h 4541267"/>
              <a:gd name="connsiteX216" fmla="*/ 2880379 w 12192000"/>
              <a:gd name="connsiteY216" fmla="*/ 26144 h 4541267"/>
              <a:gd name="connsiteX217" fmla="*/ 2882710 w 12192000"/>
              <a:gd name="connsiteY217" fmla="*/ 26536 h 4541267"/>
              <a:gd name="connsiteX218" fmla="*/ 2899268 w 12192000"/>
              <a:gd name="connsiteY218" fmla="*/ 23397 h 4541267"/>
              <a:gd name="connsiteX219" fmla="*/ 2901185 w 12192000"/>
              <a:gd name="connsiteY219" fmla="*/ 20606 h 4541267"/>
              <a:gd name="connsiteX220" fmla="*/ 2912009 w 12192000"/>
              <a:gd name="connsiteY220" fmla="*/ 17792 h 4541267"/>
              <a:gd name="connsiteX221" fmla="*/ 2931895 w 12192000"/>
              <a:gd name="connsiteY221" fmla="*/ 10473 h 4541267"/>
              <a:gd name="connsiteX222" fmla="*/ 2936965 w 12192000"/>
              <a:gd name="connsiteY222" fmla="*/ 10769 h 4541267"/>
              <a:gd name="connsiteX223" fmla="*/ 2969058 w 12192000"/>
              <a:gd name="connsiteY223" fmla="*/ 2323 h 4541267"/>
              <a:gd name="connsiteX224" fmla="*/ 2970141 w 12192000"/>
              <a:gd name="connsiteY224" fmla="*/ 2998 h 4541267"/>
              <a:gd name="connsiteX225" fmla="*/ 2981985 w 12192000"/>
              <a:gd name="connsiteY225" fmla="*/ 4074 h 4541267"/>
              <a:gd name="connsiteX226" fmla="*/ 3003160 w 12192000"/>
              <a:gd name="connsiteY226" fmla="*/ 4325 h 4541267"/>
              <a:gd name="connsiteX227" fmla="*/ 3059919 w 12192000"/>
              <a:gd name="connsiteY227" fmla="*/ 14691 h 4541267"/>
              <a:gd name="connsiteX228" fmla="*/ 3093450 w 12192000"/>
              <a:gd name="connsiteY228" fmla="*/ 5974 h 4541267"/>
              <a:gd name="connsiteX229" fmla="*/ 3188029 w 12192000"/>
              <a:gd name="connsiteY229" fmla="*/ 4647 h 4541267"/>
              <a:gd name="connsiteX230" fmla="*/ 3287078 w 12192000"/>
              <a:gd name="connsiteY230" fmla="*/ 20127 h 4541267"/>
              <a:gd name="connsiteX231" fmla="*/ 3386448 w 12192000"/>
              <a:gd name="connsiteY231" fmla="*/ 22159 h 4541267"/>
              <a:gd name="connsiteX232" fmla="*/ 3422427 w 12192000"/>
              <a:gd name="connsiteY232" fmla="*/ 21744 h 4541267"/>
              <a:gd name="connsiteX233" fmla="*/ 3486559 w 12192000"/>
              <a:gd name="connsiteY233" fmla="*/ 26080 h 4541267"/>
              <a:gd name="connsiteX234" fmla="*/ 3515932 w 12192000"/>
              <a:gd name="connsiteY234" fmla="*/ 31213 h 4541267"/>
              <a:gd name="connsiteX235" fmla="*/ 3517220 w 12192000"/>
              <a:gd name="connsiteY235" fmla="*/ 30897 h 4541267"/>
              <a:gd name="connsiteX236" fmla="*/ 3519845 w 12192000"/>
              <a:gd name="connsiteY236" fmla="*/ 33107 h 4541267"/>
              <a:gd name="connsiteX237" fmla="*/ 3525279 w 12192000"/>
              <a:gd name="connsiteY237" fmla="*/ 34130 h 4541267"/>
              <a:gd name="connsiteX238" fmla="*/ 3540113 w 12192000"/>
              <a:gd name="connsiteY238" fmla="*/ 33471 h 4541267"/>
              <a:gd name="connsiteX239" fmla="*/ 3545692 w 12192000"/>
              <a:gd name="connsiteY239" fmla="*/ 32654 h 4541267"/>
              <a:gd name="connsiteX240" fmla="*/ 3553854 w 12192000"/>
              <a:gd name="connsiteY240" fmla="*/ 32669 h 4541267"/>
              <a:gd name="connsiteX241" fmla="*/ 3554058 w 12192000"/>
              <a:gd name="connsiteY241" fmla="*/ 32851 h 4541267"/>
              <a:gd name="connsiteX242" fmla="*/ 3561703 w 12192000"/>
              <a:gd name="connsiteY242" fmla="*/ 32512 h 4541267"/>
              <a:gd name="connsiteX243" fmla="*/ 3599112 w 12192000"/>
              <a:gd name="connsiteY243" fmla="*/ 28556 h 4541267"/>
              <a:gd name="connsiteX244" fmla="*/ 3648544 w 12192000"/>
              <a:gd name="connsiteY244" fmla="*/ 45847 h 4541267"/>
              <a:gd name="connsiteX245" fmla="*/ 3668987 w 12192000"/>
              <a:gd name="connsiteY245" fmla="*/ 48845 h 4541267"/>
              <a:gd name="connsiteX246" fmla="*/ 3679906 w 12192000"/>
              <a:gd name="connsiteY246" fmla="*/ 51414 h 4541267"/>
              <a:gd name="connsiteX247" fmla="*/ 3680583 w 12192000"/>
              <a:gd name="connsiteY247" fmla="*/ 52200 h 4541267"/>
              <a:gd name="connsiteX248" fmla="*/ 3716448 w 12192000"/>
              <a:gd name="connsiteY248" fmla="*/ 48317 h 4541267"/>
              <a:gd name="connsiteX249" fmla="*/ 3721210 w 12192000"/>
              <a:gd name="connsiteY249" fmla="*/ 49261 h 4541267"/>
              <a:gd name="connsiteX250" fmla="*/ 3744585 w 12192000"/>
              <a:gd name="connsiteY250" fmla="*/ 44862 h 4541267"/>
              <a:gd name="connsiteX251" fmla="*/ 3756664 w 12192000"/>
              <a:gd name="connsiteY251" fmla="*/ 43587 h 4541267"/>
              <a:gd name="connsiteX252" fmla="*/ 3760076 w 12192000"/>
              <a:gd name="connsiteY252" fmla="*/ 41172 h 4541267"/>
              <a:gd name="connsiteX253" fmla="*/ 3777900 w 12192000"/>
              <a:gd name="connsiteY253" fmla="*/ 40331 h 4541267"/>
              <a:gd name="connsiteX254" fmla="*/ 3779950 w 12192000"/>
              <a:gd name="connsiteY254" fmla="*/ 41010 h 4541267"/>
              <a:gd name="connsiteX255" fmla="*/ 3794650 w 12192000"/>
              <a:gd name="connsiteY255" fmla="*/ 37433 h 4541267"/>
              <a:gd name="connsiteX256" fmla="*/ 3806969 w 12192000"/>
              <a:gd name="connsiteY256" fmla="*/ 30953 h 4541267"/>
              <a:gd name="connsiteX257" fmla="*/ 3958577 w 12192000"/>
              <a:gd name="connsiteY257" fmla="*/ 34711 h 4541267"/>
              <a:gd name="connsiteX258" fmla="*/ 4089430 w 12192000"/>
              <a:gd name="connsiteY258" fmla="*/ 7656 h 4541267"/>
              <a:gd name="connsiteX259" fmla="*/ 4175374 w 12192000"/>
              <a:gd name="connsiteY259" fmla="*/ 13 h 454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12192000" h="4541267">
                <a:moveTo>
                  <a:pt x="4175374" y="13"/>
                </a:moveTo>
                <a:cubicBezTo>
                  <a:pt x="4181228" y="-214"/>
                  <a:pt x="4181469" y="2397"/>
                  <a:pt x="4171715" y="10474"/>
                </a:cubicBezTo>
                <a:cubicBezTo>
                  <a:pt x="4190376" y="8226"/>
                  <a:pt x="4209638" y="18232"/>
                  <a:pt x="4199128" y="26390"/>
                </a:cubicBezTo>
                <a:cubicBezTo>
                  <a:pt x="4255818" y="8930"/>
                  <a:pt x="4339488" y="26291"/>
                  <a:pt x="4403547" y="18361"/>
                </a:cubicBezTo>
                <a:cubicBezTo>
                  <a:pt x="4438470" y="37546"/>
                  <a:pt x="4419538" y="19795"/>
                  <a:pt x="4455762" y="23384"/>
                </a:cubicBezTo>
                <a:cubicBezTo>
                  <a:pt x="4445854" y="5723"/>
                  <a:pt x="4499738" y="33292"/>
                  <a:pt x="4501720" y="13360"/>
                </a:cubicBezTo>
                <a:cubicBezTo>
                  <a:pt x="4508249" y="14645"/>
                  <a:pt x="4514512" y="16517"/>
                  <a:pt x="4520780" y="18547"/>
                </a:cubicBezTo>
                <a:lnTo>
                  <a:pt x="4524071" y="19600"/>
                </a:lnTo>
                <a:lnTo>
                  <a:pt x="4537225" y="20364"/>
                </a:lnTo>
                <a:lnTo>
                  <a:pt x="4540932" y="24891"/>
                </a:lnTo>
                <a:lnTo>
                  <a:pt x="4560732" y="29131"/>
                </a:lnTo>
                <a:cubicBezTo>
                  <a:pt x="4568148" y="30052"/>
                  <a:pt x="4576128" y="30265"/>
                  <a:pt x="4584946" y="29335"/>
                </a:cubicBezTo>
                <a:cubicBezTo>
                  <a:pt x="4606640" y="21436"/>
                  <a:pt x="4640420" y="31117"/>
                  <a:pt x="4670972" y="30531"/>
                </a:cubicBezTo>
                <a:lnTo>
                  <a:pt x="4685002" y="28086"/>
                </a:lnTo>
                <a:lnTo>
                  <a:pt x="4730795" y="32164"/>
                </a:lnTo>
                <a:cubicBezTo>
                  <a:pt x="4743830" y="32955"/>
                  <a:pt x="4757359" y="33371"/>
                  <a:pt x="4771603" y="33081"/>
                </a:cubicBezTo>
                <a:lnTo>
                  <a:pt x="4798044" y="31136"/>
                </a:lnTo>
                <a:lnTo>
                  <a:pt x="4804975" y="32748"/>
                </a:lnTo>
                <a:cubicBezTo>
                  <a:pt x="4817047" y="32569"/>
                  <a:pt x="4833024" y="26893"/>
                  <a:pt x="4831601" y="33788"/>
                </a:cubicBezTo>
                <a:lnTo>
                  <a:pt x="4845162" y="31398"/>
                </a:lnTo>
                <a:lnTo>
                  <a:pt x="4858548" y="36900"/>
                </a:lnTo>
                <a:cubicBezTo>
                  <a:pt x="4860014" y="38178"/>
                  <a:pt x="4861117" y="39538"/>
                  <a:pt x="4861820" y="40932"/>
                </a:cubicBezTo>
                <a:lnTo>
                  <a:pt x="4880767" y="39122"/>
                </a:lnTo>
                <a:lnTo>
                  <a:pt x="4896300" y="43062"/>
                </a:lnTo>
                <a:lnTo>
                  <a:pt x="4909841" y="40486"/>
                </a:lnTo>
                <a:lnTo>
                  <a:pt x="4915461" y="41067"/>
                </a:lnTo>
                <a:lnTo>
                  <a:pt x="4929430" y="43016"/>
                </a:lnTo>
                <a:cubicBezTo>
                  <a:pt x="4936592" y="44383"/>
                  <a:pt x="4944607" y="46030"/>
                  <a:pt x="4953531" y="47349"/>
                </a:cubicBezTo>
                <a:lnTo>
                  <a:pt x="4961050" y="47952"/>
                </a:lnTo>
                <a:lnTo>
                  <a:pt x="4977419" y="54577"/>
                </a:lnTo>
                <a:cubicBezTo>
                  <a:pt x="4989329" y="59586"/>
                  <a:pt x="4998703" y="62961"/>
                  <a:pt x="5009106" y="60243"/>
                </a:cubicBezTo>
                <a:cubicBezTo>
                  <a:pt x="5026839" y="66714"/>
                  <a:pt x="5039227" y="84851"/>
                  <a:pt x="5064895" y="80012"/>
                </a:cubicBezTo>
                <a:cubicBezTo>
                  <a:pt x="5057105" y="88229"/>
                  <a:pt x="5093400" y="81007"/>
                  <a:pt x="5097688" y="89446"/>
                </a:cubicBezTo>
                <a:cubicBezTo>
                  <a:pt x="5099668" y="96243"/>
                  <a:pt x="5111139" y="95636"/>
                  <a:pt x="5119875" y="98141"/>
                </a:cubicBezTo>
                <a:cubicBezTo>
                  <a:pt x="5126101" y="105082"/>
                  <a:pt x="5170057" y="111420"/>
                  <a:pt x="5185361" y="110421"/>
                </a:cubicBezTo>
                <a:cubicBezTo>
                  <a:pt x="5228495" y="103514"/>
                  <a:pt x="5263192" y="131459"/>
                  <a:pt x="5297679" y="126656"/>
                </a:cubicBezTo>
                <a:cubicBezTo>
                  <a:pt x="5306709" y="127311"/>
                  <a:pt x="5314196" y="128883"/>
                  <a:pt x="5320681" y="131018"/>
                </a:cubicBezTo>
                <a:lnTo>
                  <a:pt x="5336842" y="138371"/>
                </a:lnTo>
                <a:cubicBezTo>
                  <a:pt x="5337043" y="139986"/>
                  <a:pt x="5337244" y="141601"/>
                  <a:pt x="5337444" y="143216"/>
                </a:cubicBezTo>
                <a:lnTo>
                  <a:pt x="5349516" y="146194"/>
                </a:lnTo>
                <a:lnTo>
                  <a:pt x="5351972" y="147738"/>
                </a:lnTo>
                <a:cubicBezTo>
                  <a:pt x="5356645" y="150704"/>
                  <a:pt x="5361411" y="153524"/>
                  <a:pt x="5366814" y="155843"/>
                </a:cubicBezTo>
                <a:cubicBezTo>
                  <a:pt x="5381668" y="137663"/>
                  <a:pt x="5415227" y="172568"/>
                  <a:pt x="5417244" y="154449"/>
                </a:cubicBezTo>
                <a:cubicBezTo>
                  <a:pt x="5449522" y="164026"/>
                  <a:pt x="5442975" y="144267"/>
                  <a:pt x="5463870" y="168114"/>
                </a:cubicBezTo>
                <a:cubicBezTo>
                  <a:pt x="5530235" y="171783"/>
                  <a:pt x="5598895" y="202335"/>
                  <a:pt x="5664412" y="195879"/>
                </a:cubicBezTo>
                <a:cubicBezTo>
                  <a:pt x="5649064" y="201649"/>
                  <a:pt x="5660966" y="214267"/>
                  <a:pt x="5680257" y="215394"/>
                </a:cubicBezTo>
                <a:cubicBezTo>
                  <a:pt x="5621974" y="238697"/>
                  <a:pt x="5773350" y="208268"/>
                  <a:pt x="5757046" y="232193"/>
                </a:cubicBezTo>
                <a:cubicBezTo>
                  <a:pt x="5784218" y="214098"/>
                  <a:pt x="5891959" y="204493"/>
                  <a:pt x="5899668" y="229600"/>
                </a:cubicBezTo>
                <a:cubicBezTo>
                  <a:pt x="5949942" y="241303"/>
                  <a:pt x="6003733" y="237058"/>
                  <a:pt x="6042086" y="259219"/>
                </a:cubicBezTo>
                <a:cubicBezTo>
                  <a:pt x="6047101" y="257270"/>
                  <a:pt x="6052473" y="256039"/>
                  <a:pt x="6058069" y="255319"/>
                </a:cubicBezTo>
                <a:lnTo>
                  <a:pt x="6074445" y="254530"/>
                </a:lnTo>
                <a:lnTo>
                  <a:pt x="6075960" y="255513"/>
                </a:lnTo>
                <a:cubicBezTo>
                  <a:pt x="6083606" y="258209"/>
                  <a:pt x="6089063" y="258531"/>
                  <a:pt x="6093540" y="257803"/>
                </a:cubicBezTo>
                <a:lnTo>
                  <a:pt x="6098369" y="256147"/>
                </a:lnTo>
                <a:lnTo>
                  <a:pt x="6110738" y="257042"/>
                </a:lnTo>
                <a:lnTo>
                  <a:pt x="6135933" y="256983"/>
                </a:lnTo>
                <a:lnTo>
                  <a:pt x="6139871" y="258681"/>
                </a:lnTo>
                <a:lnTo>
                  <a:pt x="6176662" y="261253"/>
                </a:lnTo>
                <a:cubicBezTo>
                  <a:pt x="6176708" y="261535"/>
                  <a:pt x="6176754" y="261818"/>
                  <a:pt x="6176801" y="262100"/>
                </a:cubicBezTo>
                <a:cubicBezTo>
                  <a:pt x="6177951" y="264057"/>
                  <a:pt x="6180382" y="265612"/>
                  <a:pt x="6185563" y="266369"/>
                </a:cubicBezTo>
                <a:cubicBezTo>
                  <a:pt x="6172218" y="277094"/>
                  <a:pt x="6186695" y="271392"/>
                  <a:pt x="6203148" y="272679"/>
                </a:cubicBezTo>
                <a:cubicBezTo>
                  <a:pt x="6186092" y="289623"/>
                  <a:pt x="6236081" y="286093"/>
                  <a:pt x="6239136" y="297265"/>
                </a:cubicBezTo>
                <a:cubicBezTo>
                  <a:pt x="6251604" y="297828"/>
                  <a:pt x="6264482" y="298732"/>
                  <a:pt x="6277452" y="300037"/>
                </a:cubicBezTo>
                <a:lnTo>
                  <a:pt x="6284979" y="301039"/>
                </a:lnTo>
                <a:cubicBezTo>
                  <a:pt x="6285004" y="301107"/>
                  <a:pt x="6285030" y="301175"/>
                  <a:pt x="6285055" y="301242"/>
                </a:cubicBezTo>
                <a:cubicBezTo>
                  <a:pt x="6286528" y="301851"/>
                  <a:pt x="6288943" y="302328"/>
                  <a:pt x="6292844" y="302664"/>
                </a:cubicBezTo>
                <a:lnTo>
                  <a:pt x="6298705" y="302865"/>
                </a:lnTo>
                <a:lnTo>
                  <a:pt x="6313308" y="304809"/>
                </a:lnTo>
                <a:lnTo>
                  <a:pt x="6317834" y="306696"/>
                </a:lnTo>
                <a:lnTo>
                  <a:pt x="6318907" y="309202"/>
                </a:lnTo>
                <a:lnTo>
                  <a:pt x="6320341" y="309131"/>
                </a:lnTo>
                <a:cubicBezTo>
                  <a:pt x="6331847" y="306572"/>
                  <a:pt x="6336768" y="301285"/>
                  <a:pt x="6345071" y="318962"/>
                </a:cubicBezTo>
                <a:cubicBezTo>
                  <a:pt x="6370620" y="315767"/>
                  <a:pt x="6372313" y="326077"/>
                  <a:pt x="6403531" y="334044"/>
                </a:cubicBezTo>
                <a:cubicBezTo>
                  <a:pt x="6418880" y="329808"/>
                  <a:pt x="6429052" y="333531"/>
                  <a:pt x="6438176" y="339858"/>
                </a:cubicBezTo>
                <a:cubicBezTo>
                  <a:pt x="6470442" y="341435"/>
                  <a:pt x="6497016" y="352244"/>
                  <a:pt x="6531805" y="358871"/>
                </a:cubicBezTo>
                <a:cubicBezTo>
                  <a:pt x="6572391" y="356282"/>
                  <a:pt x="6587615" y="373281"/>
                  <a:pt x="6624812" y="380302"/>
                </a:cubicBezTo>
                <a:cubicBezTo>
                  <a:pt x="6661654" y="371167"/>
                  <a:pt x="6648131" y="396046"/>
                  <a:pt x="6665821" y="404165"/>
                </a:cubicBezTo>
                <a:lnTo>
                  <a:pt x="6671133" y="405424"/>
                </a:lnTo>
                <a:lnTo>
                  <a:pt x="6685990" y="405411"/>
                </a:lnTo>
                <a:lnTo>
                  <a:pt x="6691636" y="404837"/>
                </a:lnTo>
                <a:cubicBezTo>
                  <a:pt x="6695503" y="404653"/>
                  <a:pt x="6698046" y="404803"/>
                  <a:pt x="6699772" y="405207"/>
                </a:cubicBezTo>
                <a:lnTo>
                  <a:pt x="6699955" y="405398"/>
                </a:lnTo>
                <a:lnTo>
                  <a:pt x="6707613" y="405391"/>
                </a:lnTo>
                <a:cubicBezTo>
                  <a:pt x="6720579" y="404964"/>
                  <a:pt x="6733235" y="404157"/>
                  <a:pt x="6745320" y="403067"/>
                </a:cubicBezTo>
                <a:cubicBezTo>
                  <a:pt x="6754341" y="413640"/>
                  <a:pt x="6799607" y="403591"/>
                  <a:pt x="6792811" y="422483"/>
                </a:cubicBezTo>
                <a:cubicBezTo>
                  <a:pt x="6809051" y="421579"/>
                  <a:pt x="6819592" y="414071"/>
                  <a:pt x="6812882" y="426365"/>
                </a:cubicBezTo>
                <a:cubicBezTo>
                  <a:pt x="6818190" y="426427"/>
                  <a:pt x="6821340" y="427635"/>
                  <a:pt x="6823500" y="429406"/>
                </a:cubicBezTo>
                <a:lnTo>
                  <a:pt x="6824098" y="430219"/>
                </a:lnTo>
                <a:lnTo>
                  <a:pt x="6860252" y="427902"/>
                </a:lnTo>
                <a:lnTo>
                  <a:pt x="6864904" y="429051"/>
                </a:lnTo>
                <a:lnTo>
                  <a:pt x="6888662" y="425676"/>
                </a:lnTo>
                <a:lnTo>
                  <a:pt x="6900835" y="424926"/>
                </a:lnTo>
                <a:lnTo>
                  <a:pt x="6904484" y="422663"/>
                </a:lnTo>
                <a:cubicBezTo>
                  <a:pt x="6908310" y="421358"/>
                  <a:pt x="6913643" y="420956"/>
                  <a:pt x="6922346" y="422599"/>
                </a:cubicBezTo>
                <a:lnTo>
                  <a:pt x="6924318" y="423364"/>
                </a:lnTo>
                <a:lnTo>
                  <a:pt x="6939344" y="420433"/>
                </a:lnTo>
                <a:cubicBezTo>
                  <a:pt x="6944233" y="418988"/>
                  <a:pt x="6948630" y="417072"/>
                  <a:pt x="6952296" y="414496"/>
                </a:cubicBezTo>
                <a:cubicBezTo>
                  <a:pt x="7000688" y="431217"/>
                  <a:pt x="7049150" y="419963"/>
                  <a:pt x="7103052" y="424841"/>
                </a:cubicBezTo>
                <a:cubicBezTo>
                  <a:pt x="7164010" y="424075"/>
                  <a:pt x="7206372" y="421142"/>
                  <a:pt x="7246485" y="421500"/>
                </a:cubicBezTo>
                <a:cubicBezTo>
                  <a:pt x="7265321" y="420068"/>
                  <a:pt x="7402761" y="419300"/>
                  <a:pt x="7391440" y="426989"/>
                </a:cubicBezTo>
                <a:cubicBezTo>
                  <a:pt x="7449760" y="412020"/>
                  <a:pt x="7483675" y="432993"/>
                  <a:pt x="7548358" y="427860"/>
                </a:cubicBezTo>
                <a:cubicBezTo>
                  <a:pt x="7581191" y="448534"/>
                  <a:pt x="7564154" y="429985"/>
                  <a:pt x="7599893" y="435145"/>
                </a:cubicBezTo>
                <a:cubicBezTo>
                  <a:pt x="7591842" y="417079"/>
                  <a:pt x="7642712" y="446949"/>
                  <a:pt x="7646750" y="427135"/>
                </a:cubicBezTo>
                <a:cubicBezTo>
                  <a:pt x="7653127" y="428699"/>
                  <a:pt x="7659175" y="430843"/>
                  <a:pt x="7665217" y="433142"/>
                </a:cubicBezTo>
                <a:lnTo>
                  <a:pt x="7668385" y="434335"/>
                </a:lnTo>
                <a:lnTo>
                  <a:pt x="7681420" y="435671"/>
                </a:lnTo>
                <a:lnTo>
                  <a:pt x="7684651" y="440352"/>
                </a:lnTo>
                <a:lnTo>
                  <a:pt x="7843050" y="447862"/>
                </a:lnTo>
                <a:cubicBezTo>
                  <a:pt x="7856954" y="444866"/>
                  <a:pt x="7901943" y="445305"/>
                  <a:pt x="7911637" y="451302"/>
                </a:cubicBezTo>
                <a:cubicBezTo>
                  <a:pt x="7921260" y="452613"/>
                  <a:pt x="7931762" y="450506"/>
                  <a:pt x="7937365" y="456923"/>
                </a:cubicBezTo>
                <a:cubicBezTo>
                  <a:pt x="7958268" y="460697"/>
                  <a:pt x="8006140" y="469374"/>
                  <a:pt x="8037057" y="473946"/>
                </a:cubicBezTo>
                <a:cubicBezTo>
                  <a:pt x="8053719" y="465869"/>
                  <a:pt x="8079882" y="482269"/>
                  <a:pt x="8122868" y="484360"/>
                </a:cubicBezTo>
                <a:cubicBezTo>
                  <a:pt x="8141102" y="475018"/>
                  <a:pt x="8151839" y="485898"/>
                  <a:pt x="8186750" y="473523"/>
                </a:cubicBezTo>
                <a:cubicBezTo>
                  <a:pt x="8188181" y="474802"/>
                  <a:pt x="8189967" y="475991"/>
                  <a:pt x="8192054" y="477054"/>
                </a:cubicBezTo>
                <a:cubicBezTo>
                  <a:pt x="8204181" y="483229"/>
                  <a:pt x="8223618" y="483903"/>
                  <a:pt x="8235470" y="478559"/>
                </a:cubicBezTo>
                <a:cubicBezTo>
                  <a:pt x="8291101" y="462191"/>
                  <a:pt x="8341536" y="464111"/>
                  <a:pt x="8388968" y="461607"/>
                </a:cubicBezTo>
                <a:cubicBezTo>
                  <a:pt x="8442578" y="460760"/>
                  <a:pt x="8406478" y="480371"/>
                  <a:pt x="8473770" y="465162"/>
                </a:cubicBezTo>
                <a:cubicBezTo>
                  <a:pt x="8480755" y="472463"/>
                  <a:pt x="8489229" y="473028"/>
                  <a:pt x="8503642" y="470008"/>
                </a:cubicBezTo>
                <a:cubicBezTo>
                  <a:pt x="8529673" y="470128"/>
                  <a:pt x="8527062" y="487947"/>
                  <a:pt x="8553701" y="477906"/>
                </a:cubicBezTo>
                <a:cubicBezTo>
                  <a:pt x="8548666" y="487380"/>
                  <a:pt x="8602920" y="482977"/>
                  <a:pt x="8590556" y="492632"/>
                </a:cubicBezTo>
                <a:cubicBezTo>
                  <a:pt x="8607202" y="501847"/>
                  <a:pt x="8616076" y="487671"/>
                  <a:pt x="8632638" y="495738"/>
                </a:cubicBezTo>
                <a:cubicBezTo>
                  <a:pt x="8651555" y="498034"/>
                  <a:pt x="8622103" y="485174"/>
                  <a:pt x="8643140" y="485045"/>
                </a:cubicBezTo>
                <a:cubicBezTo>
                  <a:pt x="8668580" y="486622"/>
                  <a:pt x="8669151" y="469012"/>
                  <a:pt x="8687917" y="492071"/>
                </a:cubicBezTo>
                <a:lnTo>
                  <a:pt x="8755765" y="503982"/>
                </a:lnTo>
                <a:cubicBezTo>
                  <a:pt x="8771235" y="498879"/>
                  <a:pt x="8783355" y="502055"/>
                  <a:pt x="8795085" y="507904"/>
                </a:cubicBezTo>
                <a:cubicBezTo>
                  <a:pt x="8830601" y="507703"/>
                  <a:pt x="8862574" y="517087"/>
                  <a:pt x="8902279" y="521818"/>
                </a:cubicBezTo>
                <a:cubicBezTo>
                  <a:pt x="8945651" y="516972"/>
                  <a:pt x="8967057" y="533201"/>
                  <a:pt x="9009490" y="538194"/>
                </a:cubicBezTo>
                <a:cubicBezTo>
                  <a:pt x="9052268" y="525380"/>
                  <a:pt x="9036250" y="560823"/>
                  <a:pt x="9072120" y="561668"/>
                </a:cubicBezTo>
                <a:cubicBezTo>
                  <a:pt x="9131058" y="551067"/>
                  <a:pt x="9070119" y="573588"/>
                  <a:pt x="9160343" y="573641"/>
                </a:cubicBezTo>
                <a:cubicBezTo>
                  <a:pt x="9165546" y="571624"/>
                  <a:pt x="9176314" y="574580"/>
                  <a:pt x="9174981" y="577663"/>
                </a:cubicBezTo>
                <a:cubicBezTo>
                  <a:pt x="9194754" y="577552"/>
                  <a:pt x="9250657" y="598403"/>
                  <a:pt x="9278987" y="596161"/>
                </a:cubicBezTo>
                <a:cubicBezTo>
                  <a:pt x="9333518" y="607930"/>
                  <a:pt x="9360905" y="594322"/>
                  <a:pt x="9400617" y="598994"/>
                </a:cubicBezTo>
                <a:cubicBezTo>
                  <a:pt x="9446163" y="611997"/>
                  <a:pt x="9472711" y="623279"/>
                  <a:pt x="9552261" y="650991"/>
                </a:cubicBezTo>
                <a:lnTo>
                  <a:pt x="9822258" y="730484"/>
                </a:lnTo>
                <a:cubicBezTo>
                  <a:pt x="9922385" y="789120"/>
                  <a:pt x="10051976" y="757267"/>
                  <a:pt x="10113244" y="761586"/>
                </a:cubicBezTo>
                <a:cubicBezTo>
                  <a:pt x="10138637" y="744147"/>
                  <a:pt x="10159221" y="763482"/>
                  <a:pt x="10189871" y="756395"/>
                </a:cubicBezTo>
                <a:cubicBezTo>
                  <a:pt x="10258060" y="752560"/>
                  <a:pt x="10325745" y="732743"/>
                  <a:pt x="10414253" y="746175"/>
                </a:cubicBezTo>
                <a:cubicBezTo>
                  <a:pt x="10454148" y="691579"/>
                  <a:pt x="10557884" y="724489"/>
                  <a:pt x="10642574" y="693308"/>
                </a:cubicBezTo>
                <a:cubicBezTo>
                  <a:pt x="10691734" y="686941"/>
                  <a:pt x="10768969" y="714056"/>
                  <a:pt x="10786007" y="684599"/>
                </a:cubicBezTo>
                <a:cubicBezTo>
                  <a:pt x="10808505" y="702627"/>
                  <a:pt x="10829561" y="673505"/>
                  <a:pt x="10854151" y="670921"/>
                </a:cubicBezTo>
                <a:cubicBezTo>
                  <a:pt x="10873781" y="682384"/>
                  <a:pt x="10883521" y="672470"/>
                  <a:pt x="10901354" y="670267"/>
                </a:cubicBezTo>
                <a:cubicBezTo>
                  <a:pt x="10909430" y="677337"/>
                  <a:pt x="10924523" y="676969"/>
                  <a:pt x="10929658" y="668675"/>
                </a:cubicBezTo>
                <a:cubicBezTo>
                  <a:pt x="10922372" y="649553"/>
                  <a:pt x="10974790" y="659092"/>
                  <a:pt x="10978685" y="645904"/>
                </a:cubicBezTo>
                <a:cubicBezTo>
                  <a:pt x="11009109" y="643153"/>
                  <a:pt x="11141217" y="659897"/>
                  <a:pt x="11163594" y="638786"/>
                </a:cubicBezTo>
                <a:cubicBezTo>
                  <a:pt x="11225103" y="628762"/>
                  <a:pt x="11314002" y="662346"/>
                  <a:pt x="11340142" y="661756"/>
                </a:cubicBezTo>
                <a:cubicBezTo>
                  <a:pt x="11366080" y="700322"/>
                  <a:pt x="11492322" y="598682"/>
                  <a:pt x="11603318" y="596522"/>
                </a:cubicBezTo>
                <a:cubicBezTo>
                  <a:pt x="11618275" y="600244"/>
                  <a:pt x="11626270" y="600194"/>
                  <a:pt x="11630282" y="591403"/>
                </a:cubicBezTo>
                <a:cubicBezTo>
                  <a:pt x="11659139" y="586325"/>
                  <a:pt x="11716067" y="578023"/>
                  <a:pt x="11776458" y="566050"/>
                </a:cubicBezTo>
                <a:cubicBezTo>
                  <a:pt x="11821845" y="556174"/>
                  <a:pt x="12045365" y="564769"/>
                  <a:pt x="12105816" y="554311"/>
                </a:cubicBezTo>
                <a:lnTo>
                  <a:pt x="12192000" y="507672"/>
                </a:lnTo>
                <a:lnTo>
                  <a:pt x="12192000" y="2530382"/>
                </a:lnTo>
                <a:lnTo>
                  <a:pt x="12192000" y="3315691"/>
                </a:lnTo>
                <a:lnTo>
                  <a:pt x="12192000" y="4541267"/>
                </a:lnTo>
                <a:lnTo>
                  <a:pt x="0" y="4541267"/>
                </a:lnTo>
                <a:lnTo>
                  <a:pt x="0" y="3315691"/>
                </a:lnTo>
                <a:lnTo>
                  <a:pt x="0" y="2530382"/>
                </a:lnTo>
                <a:lnTo>
                  <a:pt x="0" y="394082"/>
                </a:lnTo>
                <a:lnTo>
                  <a:pt x="3948" y="393322"/>
                </a:lnTo>
                <a:cubicBezTo>
                  <a:pt x="38999" y="387589"/>
                  <a:pt x="58344" y="387309"/>
                  <a:pt x="79987" y="383500"/>
                </a:cubicBezTo>
                <a:cubicBezTo>
                  <a:pt x="115029" y="374657"/>
                  <a:pt x="152100" y="354597"/>
                  <a:pt x="173247" y="348155"/>
                </a:cubicBezTo>
                <a:lnTo>
                  <a:pt x="206877" y="344844"/>
                </a:lnTo>
                <a:lnTo>
                  <a:pt x="205655" y="338590"/>
                </a:lnTo>
                <a:lnTo>
                  <a:pt x="218147" y="338130"/>
                </a:lnTo>
                <a:lnTo>
                  <a:pt x="246031" y="337978"/>
                </a:lnTo>
                <a:cubicBezTo>
                  <a:pt x="263431" y="337031"/>
                  <a:pt x="311815" y="338530"/>
                  <a:pt x="329529" y="336242"/>
                </a:cubicBezTo>
                <a:cubicBezTo>
                  <a:pt x="334639" y="329571"/>
                  <a:pt x="342526" y="325934"/>
                  <a:pt x="352311" y="324249"/>
                </a:cubicBezTo>
                <a:lnTo>
                  <a:pt x="373861" y="324061"/>
                </a:lnTo>
                <a:lnTo>
                  <a:pt x="498838" y="307987"/>
                </a:lnTo>
                <a:lnTo>
                  <a:pt x="516021" y="306785"/>
                </a:lnTo>
                <a:lnTo>
                  <a:pt x="525327" y="301396"/>
                </a:lnTo>
                <a:cubicBezTo>
                  <a:pt x="532431" y="300319"/>
                  <a:pt x="552839" y="301014"/>
                  <a:pt x="558651" y="300324"/>
                </a:cubicBezTo>
                <a:lnTo>
                  <a:pt x="560193" y="297256"/>
                </a:lnTo>
                <a:cubicBezTo>
                  <a:pt x="578707" y="292354"/>
                  <a:pt x="648345" y="276030"/>
                  <a:pt x="669729" y="270914"/>
                </a:cubicBezTo>
                <a:cubicBezTo>
                  <a:pt x="674001" y="275630"/>
                  <a:pt x="683567" y="268182"/>
                  <a:pt x="688496" y="266563"/>
                </a:cubicBezTo>
                <a:cubicBezTo>
                  <a:pt x="689259" y="269739"/>
                  <a:pt x="701191" y="270708"/>
                  <a:pt x="704711" y="267882"/>
                </a:cubicBezTo>
                <a:cubicBezTo>
                  <a:pt x="788593" y="252386"/>
                  <a:pt x="746605" y="284407"/>
                  <a:pt x="794485" y="264121"/>
                </a:cubicBezTo>
                <a:cubicBezTo>
                  <a:pt x="802955" y="262777"/>
                  <a:pt x="809819" y="264059"/>
                  <a:pt x="815839" y="266431"/>
                </a:cubicBezTo>
                <a:lnTo>
                  <a:pt x="824819" y="271306"/>
                </a:lnTo>
                <a:lnTo>
                  <a:pt x="859579" y="262094"/>
                </a:lnTo>
                <a:cubicBezTo>
                  <a:pt x="876701" y="258883"/>
                  <a:pt x="894722" y="256754"/>
                  <a:pt x="913213" y="255782"/>
                </a:cubicBezTo>
                <a:cubicBezTo>
                  <a:pt x="917362" y="262272"/>
                  <a:pt x="931876" y="253051"/>
                  <a:pt x="938704" y="251225"/>
                </a:cubicBezTo>
                <a:cubicBezTo>
                  <a:pt x="938775" y="255464"/>
                  <a:pt x="953903" y="257496"/>
                  <a:pt x="959272" y="253991"/>
                </a:cubicBezTo>
                <a:cubicBezTo>
                  <a:pt x="1072096" y="238840"/>
                  <a:pt x="1008611" y="278434"/>
                  <a:pt x="1076317" y="254692"/>
                </a:cubicBezTo>
                <a:cubicBezTo>
                  <a:pt x="1087643" y="253454"/>
                  <a:pt x="1096141" y="255578"/>
                  <a:pt x="1103231" y="259087"/>
                </a:cubicBezTo>
                <a:lnTo>
                  <a:pt x="1115987" y="267847"/>
                </a:lnTo>
                <a:lnTo>
                  <a:pt x="1125983" y="264723"/>
                </a:lnTo>
                <a:cubicBezTo>
                  <a:pt x="1163707" y="264478"/>
                  <a:pt x="1174830" y="273456"/>
                  <a:pt x="1196778" y="264412"/>
                </a:cubicBezTo>
                <a:cubicBezTo>
                  <a:pt x="1229213" y="283211"/>
                  <a:pt x="1218291" y="266286"/>
                  <a:pt x="1242961" y="263409"/>
                </a:cubicBezTo>
                <a:cubicBezTo>
                  <a:pt x="1262423" y="259661"/>
                  <a:pt x="1226693" y="252448"/>
                  <a:pt x="1245768" y="251383"/>
                </a:cubicBezTo>
                <a:cubicBezTo>
                  <a:pt x="1266403" y="256236"/>
                  <a:pt x="1265433" y="241163"/>
                  <a:pt x="1286892" y="247098"/>
                </a:cubicBezTo>
                <a:cubicBezTo>
                  <a:pt x="1281679" y="258454"/>
                  <a:pt x="1329238" y="244897"/>
                  <a:pt x="1330717" y="254818"/>
                </a:cubicBezTo>
                <a:cubicBezTo>
                  <a:pt x="1348944" y="240632"/>
                  <a:pt x="1358102" y="258108"/>
                  <a:pt x="1382372" y="253736"/>
                </a:cubicBezTo>
                <a:cubicBezTo>
                  <a:pt x="1393801" y="248369"/>
                  <a:pt x="1402047" y="247448"/>
                  <a:pt x="1413281" y="253220"/>
                </a:cubicBezTo>
                <a:cubicBezTo>
                  <a:pt x="1465930" y="227092"/>
                  <a:pt x="1445133" y="252051"/>
                  <a:pt x="1494404" y="242003"/>
                </a:cubicBezTo>
                <a:cubicBezTo>
                  <a:pt x="1536853" y="231436"/>
                  <a:pt x="1584973" y="224580"/>
                  <a:pt x="1626029" y="199353"/>
                </a:cubicBezTo>
                <a:cubicBezTo>
                  <a:pt x="1633565" y="192206"/>
                  <a:pt x="1652069" y="189501"/>
                  <a:pt x="1667354" y="193310"/>
                </a:cubicBezTo>
                <a:cubicBezTo>
                  <a:pt x="1669981" y="193966"/>
                  <a:pt x="1672417" y="194795"/>
                  <a:pt x="1674578" y="195769"/>
                </a:cubicBezTo>
                <a:cubicBezTo>
                  <a:pt x="1710071" y="191910"/>
                  <a:pt x="1839891" y="174674"/>
                  <a:pt x="1880316" y="170155"/>
                </a:cubicBezTo>
                <a:cubicBezTo>
                  <a:pt x="1883589" y="179337"/>
                  <a:pt x="1904031" y="162769"/>
                  <a:pt x="1917126" y="168655"/>
                </a:cubicBezTo>
                <a:cubicBezTo>
                  <a:pt x="1926505" y="173820"/>
                  <a:pt x="1934895" y="169998"/>
                  <a:pt x="1944692" y="169592"/>
                </a:cubicBezTo>
                <a:cubicBezTo>
                  <a:pt x="1957598" y="173652"/>
                  <a:pt x="1999691" y="166319"/>
                  <a:pt x="2010665" y="161060"/>
                </a:cubicBezTo>
                <a:cubicBezTo>
                  <a:pt x="2036890" y="142784"/>
                  <a:pt x="2096481" y="156356"/>
                  <a:pt x="2118270" y="142353"/>
                </a:cubicBezTo>
                <a:cubicBezTo>
                  <a:pt x="2126176" y="140299"/>
                  <a:pt x="2133912" y="139468"/>
                  <a:pt x="2141504" y="139398"/>
                </a:cubicBezTo>
                <a:lnTo>
                  <a:pt x="2162752" y="140940"/>
                </a:lnTo>
                <a:lnTo>
                  <a:pt x="2168793" y="144854"/>
                </a:lnTo>
                <a:lnTo>
                  <a:pt x="2181778" y="143885"/>
                </a:lnTo>
                <a:lnTo>
                  <a:pt x="2185499" y="144480"/>
                </a:lnTo>
                <a:cubicBezTo>
                  <a:pt x="2192607" y="145635"/>
                  <a:pt x="2199623" y="146640"/>
                  <a:pt x="2206566" y="147037"/>
                </a:cubicBezTo>
                <a:cubicBezTo>
                  <a:pt x="2197435" y="127408"/>
                  <a:pt x="2264127" y="147183"/>
                  <a:pt x="2244903" y="131308"/>
                </a:cubicBezTo>
                <a:cubicBezTo>
                  <a:pt x="2281469" y="130079"/>
                  <a:pt x="2253577" y="115293"/>
                  <a:pt x="2297531" y="129388"/>
                </a:cubicBezTo>
                <a:cubicBezTo>
                  <a:pt x="2354302" y="113338"/>
                  <a:pt x="2443792" y="119311"/>
                  <a:pt x="2488258" y="94958"/>
                </a:cubicBezTo>
                <a:cubicBezTo>
                  <a:pt x="2482735" y="104256"/>
                  <a:pt x="2506662" y="111470"/>
                  <a:pt x="2523236" y="106856"/>
                </a:cubicBezTo>
                <a:cubicBezTo>
                  <a:pt x="2503860" y="143341"/>
                  <a:pt x="2588767" y="73980"/>
                  <a:pt x="2603355" y="98877"/>
                </a:cubicBezTo>
                <a:cubicBezTo>
                  <a:pt x="2604074" y="75764"/>
                  <a:pt x="2678357" y="36570"/>
                  <a:pt x="2713319" y="55535"/>
                </a:cubicBezTo>
                <a:cubicBezTo>
                  <a:pt x="2766583" y="50906"/>
                  <a:pt x="2804300" y="31801"/>
                  <a:pt x="2860143" y="39439"/>
                </a:cubicBezTo>
                <a:cubicBezTo>
                  <a:pt x="2861876" y="36347"/>
                  <a:pt x="2864716" y="33758"/>
                  <a:pt x="2868320" y="31535"/>
                </a:cubicBezTo>
                <a:lnTo>
                  <a:pt x="2880379" y="26144"/>
                </a:lnTo>
                <a:lnTo>
                  <a:pt x="2882710" y="26536"/>
                </a:lnTo>
                <a:cubicBezTo>
                  <a:pt x="2891868" y="26606"/>
                  <a:pt x="2896557" y="25303"/>
                  <a:pt x="2899268" y="23397"/>
                </a:cubicBezTo>
                <a:lnTo>
                  <a:pt x="2901185" y="20606"/>
                </a:lnTo>
                <a:lnTo>
                  <a:pt x="2912009" y="17792"/>
                </a:lnTo>
                <a:lnTo>
                  <a:pt x="2931895" y="10473"/>
                </a:lnTo>
                <a:lnTo>
                  <a:pt x="2936965" y="10769"/>
                </a:lnTo>
                <a:lnTo>
                  <a:pt x="2969058" y="2323"/>
                </a:lnTo>
                <a:lnTo>
                  <a:pt x="2970141" y="2998"/>
                </a:lnTo>
                <a:cubicBezTo>
                  <a:pt x="2973299" y="4318"/>
                  <a:pt x="2977016" y="4929"/>
                  <a:pt x="2981985" y="4074"/>
                </a:cubicBezTo>
                <a:cubicBezTo>
                  <a:pt x="2983743" y="16976"/>
                  <a:pt x="2988657" y="7987"/>
                  <a:pt x="3003160" y="4325"/>
                </a:cubicBezTo>
                <a:cubicBezTo>
                  <a:pt x="3009129" y="23546"/>
                  <a:pt x="3044664" y="6144"/>
                  <a:pt x="3059919" y="14691"/>
                </a:cubicBezTo>
                <a:cubicBezTo>
                  <a:pt x="3070442" y="11568"/>
                  <a:pt x="3081678" y="8616"/>
                  <a:pt x="3093450" y="5974"/>
                </a:cubicBezTo>
                <a:lnTo>
                  <a:pt x="3188029" y="4647"/>
                </a:lnTo>
                <a:lnTo>
                  <a:pt x="3287078" y="20127"/>
                </a:lnTo>
                <a:cubicBezTo>
                  <a:pt x="3323715" y="20464"/>
                  <a:pt x="3355440" y="26213"/>
                  <a:pt x="3386448" y="22159"/>
                </a:cubicBezTo>
                <a:cubicBezTo>
                  <a:pt x="3399044" y="26631"/>
                  <a:pt x="3410916" y="28437"/>
                  <a:pt x="3422427" y="21744"/>
                </a:cubicBezTo>
                <a:cubicBezTo>
                  <a:pt x="3456617" y="23977"/>
                  <a:pt x="3464894" y="33535"/>
                  <a:pt x="3486559" y="26080"/>
                </a:cubicBezTo>
                <a:cubicBezTo>
                  <a:pt x="3505768" y="41541"/>
                  <a:pt x="3506905" y="35640"/>
                  <a:pt x="3515932" y="31213"/>
                </a:cubicBezTo>
                <a:lnTo>
                  <a:pt x="3517220" y="30897"/>
                </a:lnTo>
                <a:lnTo>
                  <a:pt x="3519845" y="33107"/>
                </a:lnTo>
                <a:lnTo>
                  <a:pt x="3525279" y="34130"/>
                </a:lnTo>
                <a:lnTo>
                  <a:pt x="3540113" y="33471"/>
                </a:lnTo>
                <a:lnTo>
                  <a:pt x="3545692" y="32654"/>
                </a:lnTo>
                <a:cubicBezTo>
                  <a:pt x="3549534" y="32302"/>
                  <a:pt x="3552087" y="32342"/>
                  <a:pt x="3553854" y="32669"/>
                </a:cubicBezTo>
                <a:lnTo>
                  <a:pt x="3554058" y="32851"/>
                </a:lnTo>
                <a:lnTo>
                  <a:pt x="3561703" y="32512"/>
                </a:lnTo>
                <a:cubicBezTo>
                  <a:pt x="3574605" y="31522"/>
                  <a:pt x="3587161" y="30167"/>
                  <a:pt x="3599112" y="28556"/>
                </a:cubicBezTo>
                <a:cubicBezTo>
                  <a:pt x="3609218" y="38704"/>
                  <a:pt x="3653377" y="26717"/>
                  <a:pt x="3648544" y="45847"/>
                </a:cubicBezTo>
                <a:cubicBezTo>
                  <a:pt x="3664665" y="44241"/>
                  <a:pt x="3674416" y="36298"/>
                  <a:pt x="3668987" y="48845"/>
                </a:cubicBezTo>
                <a:cubicBezTo>
                  <a:pt x="3674294" y="48677"/>
                  <a:pt x="3677564" y="49743"/>
                  <a:pt x="3679906" y="51414"/>
                </a:cubicBezTo>
                <a:lnTo>
                  <a:pt x="3680583" y="52200"/>
                </a:lnTo>
                <a:lnTo>
                  <a:pt x="3716448" y="48317"/>
                </a:lnTo>
                <a:lnTo>
                  <a:pt x="3721210" y="49261"/>
                </a:lnTo>
                <a:lnTo>
                  <a:pt x="3744585" y="44862"/>
                </a:lnTo>
                <a:lnTo>
                  <a:pt x="3756664" y="43587"/>
                </a:lnTo>
                <a:lnTo>
                  <a:pt x="3760076" y="41172"/>
                </a:lnTo>
                <a:cubicBezTo>
                  <a:pt x="3763760" y="39705"/>
                  <a:pt x="3769040" y="39072"/>
                  <a:pt x="3777900" y="40331"/>
                </a:cubicBezTo>
                <a:lnTo>
                  <a:pt x="3779950" y="41010"/>
                </a:lnTo>
                <a:lnTo>
                  <a:pt x="3794650" y="37433"/>
                </a:lnTo>
                <a:cubicBezTo>
                  <a:pt x="3799384" y="35781"/>
                  <a:pt x="3803575" y="33678"/>
                  <a:pt x="3806969" y="30953"/>
                </a:cubicBezTo>
                <a:cubicBezTo>
                  <a:pt x="3857022" y="45517"/>
                  <a:pt x="3904249" y="32192"/>
                  <a:pt x="3958577" y="34711"/>
                </a:cubicBezTo>
                <a:cubicBezTo>
                  <a:pt x="3982063" y="57372"/>
                  <a:pt x="4075943" y="29627"/>
                  <a:pt x="4089430" y="7656"/>
                </a:cubicBezTo>
                <a:cubicBezTo>
                  <a:pt x="4089735" y="26908"/>
                  <a:pt x="4157813" y="693"/>
                  <a:pt x="4175374" y="1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242199" y="1453487"/>
            <a:ext cx="4503762" cy="2347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7E9BC5A7-E99D-4CB8-86D2-F5503FB39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9485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0F1F55A-4A57-4DB9-A6A9-7694CE850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96" y="3226895"/>
            <a:ext cx="4016142" cy="279649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9C8009-9046-43F7-83A9-6E3412CB3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8" r="5" b="5"/>
          <a:stretch/>
        </p:blipFill>
        <p:spPr>
          <a:xfrm>
            <a:off x="794746" y="3388721"/>
            <a:ext cx="3697742" cy="2472853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E73C34-7109-4ED8-9584-8259F3877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02" y="624293"/>
            <a:ext cx="4002888" cy="28619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F2D9E8-55AE-4B24-8D5B-4983F8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2" r="-4" b="-4"/>
          <a:stretch/>
        </p:blipFill>
        <p:spPr>
          <a:xfrm>
            <a:off x="1024468" y="787176"/>
            <a:ext cx="3685354" cy="25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5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1945608" y="863111"/>
            <a:ext cx="34970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64DEFE-4F24-4A3A-ABF0-E5D34D068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70" y="947383"/>
            <a:ext cx="239593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5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C6EAEB-10B2-4F65-A963-FF60CA8C9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5604AC7-D8D8-4968-8B51-59FF265A1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175"/>
            <a:ext cx="12192000" cy="4842297"/>
          </a:xfrm>
          <a:custGeom>
            <a:avLst/>
            <a:gdLst>
              <a:gd name="connsiteX0" fmla="*/ 4175374 w 12192000"/>
              <a:gd name="connsiteY0" fmla="*/ 13 h 4541267"/>
              <a:gd name="connsiteX1" fmla="*/ 4171715 w 12192000"/>
              <a:gd name="connsiteY1" fmla="*/ 10474 h 4541267"/>
              <a:gd name="connsiteX2" fmla="*/ 4199128 w 12192000"/>
              <a:gd name="connsiteY2" fmla="*/ 26390 h 4541267"/>
              <a:gd name="connsiteX3" fmla="*/ 4403547 w 12192000"/>
              <a:gd name="connsiteY3" fmla="*/ 18361 h 4541267"/>
              <a:gd name="connsiteX4" fmla="*/ 4455762 w 12192000"/>
              <a:gd name="connsiteY4" fmla="*/ 23384 h 4541267"/>
              <a:gd name="connsiteX5" fmla="*/ 4501720 w 12192000"/>
              <a:gd name="connsiteY5" fmla="*/ 13360 h 4541267"/>
              <a:gd name="connsiteX6" fmla="*/ 4520780 w 12192000"/>
              <a:gd name="connsiteY6" fmla="*/ 18547 h 4541267"/>
              <a:gd name="connsiteX7" fmla="*/ 4524071 w 12192000"/>
              <a:gd name="connsiteY7" fmla="*/ 19600 h 4541267"/>
              <a:gd name="connsiteX8" fmla="*/ 4537225 w 12192000"/>
              <a:gd name="connsiteY8" fmla="*/ 20364 h 4541267"/>
              <a:gd name="connsiteX9" fmla="*/ 4540932 w 12192000"/>
              <a:gd name="connsiteY9" fmla="*/ 24891 h 4541267"/>
              <a:gd name="connsiteX10" fmla="*/ 4560732 w 12192000"/>
              <a:gd name="connsiteY10" fmla="*/ 29131 h 4541267"/>
              <a:gd name="connsiteX11" fmla="*/ 4584946 w 12192000"/>
              <a:gd name="connsiteY11" fmla="*/ 29335 h 4541267"/>
              <a:gd name="connsiteX12" fmla="*/ 4670972 w 12192000"/>
              <a:gd name="connsiteY12" fmla="*/ 30531 h 4541267"/>
              <a:gd name="connsiteX13" fmla="*/ 4685002 w 12192000"/>
              <a:gd name="connsiteY13" fmla="*/ 28086 h 4541267"/>
              <a:gd name="connsiteX14" fmla="*/ 4730795 w 12192000"/>
              <a:gd name="connsiteY14" fmla="*/ 32164 h 4541267"/>
              <a:gd name="connsiteX15" fmla="*/ 4771603 w 12192000"/>
              <a:gd name="connsiteY15" fmla="*/ 33081 h 4541267"/>
              <a:gd name="connsiteX16" fmla="*/ 4798044 w 12192000"/>
              <a:gd name="connsiteY16" fmla="*/ 31136 h 4541267"/>
              <a:gd name="connsiteX17" fmla="*/ 4804975 w 12192000"/>
              <a:gd name="connsiteY17" fmla="*/ 32748 h 4541267"/>
              <a:gd name="connsiteX18" fmla="*/ 4831601 w 12192000"/>
              <a:gd name="connsiteY18" fmla="*/ 33788 h 4541267"/>
              <a:gd name="connsiteX19" fmla="*/ 4845162 w 12192000"/>
              <a:gd name="connsiteY19" fmla="*/ 31398 h 4541267"/>
              <a:gd name="connsiteX20" fmla="*/ 4858548 w 12192000"/>
              <a:gd name="connsiteY20" fmla="*/ 36900 h 4541267"/>
              <a:gd name="connsiteX21" fmla="*/ 4861820 w 12192000"/>
              <a:gd name="connsiteY21" fmla="*/ 40932 h 4541267"/>
              <a:gd name="connsiteX22" fmla="*/ 4880767 w 12192000"/>
              <a:gd name="connsiteY22" fmla="*/ 39122 h 4541267"/>
              <a:gd name="connsiteX23" fmla="*/ 4896300 w 12192000"/>
              <a:gd name="connsiteY23" fmla="*/ 43062 h 4541267"/>
              <a:gd name="connsiteX24" fmla="*/ 4909841 w 12192000"/>
              <a:gd name="connsiteY24" fmla="*/ 40486 h 4541267"/>
              <a:gd name="connsiteX25" fmla="*/ 4915461 w 12192000"/>
              <a:gd name="connsiteY25" fmla="*/ 41067 h 4541267"/>
              <a:gd name="connsiteX26" fmla="*/ 4929430 w 12192000"/>
              <a:gd name="connsiteY26" fmla="*/ 43016 h 4541267"/>
              <a:gd name="connsiteX27" fmla="*/ 4953531 w 12192000"/>
              <a:gd name="connsiteY27" fmla="*/ 47349 h 4541267"/>
              <a:gd name="connsiteX28" fmla="*/ 4961050 w 12192000"/>
              <a:gd name="connsiteY28" fmla="*/ 47952 h 4541267"/>
              <a:gd name="connsiteX29" fmla="*/ 4977419 w 12192000"/>
              <a:gd name="connsiteY29" fmla="*/ 54577 h 4541267"/>
              <a:gd name="connsiteX30" fmla="*/ 5009106 w 12192000"/>
              <a:gd name="connsiteY30" fmla="*/ 60243 h 4541267"/>
              <a:gd name="connsiteX31" fmla="*/ 5064895 w 12192000"/>
              <a:gd name="connsiteY31" fmla="*/ 80012 h 4541267"/>
              <a:gd name="connsiteX32" fmla="*/ 5097688 w 12192000"/>
              <a:gd name="connsiteY32" fmla="*/ 89446 h 4541267"/>
              <a:gd name="connsiteX33" fmla="*/ 5119875 w 12192000"/>
              <a:gd name="connsiteY33" fmla="*/ 98141 h 4541267"/>
              <a:gd name="connsiteX34" fmla="*/ 5185361 w 12192000"/>
              <a:gd name="connsiteY34" fmla="*/ 110421 h 4541267"/>
              <a:gd name="connsiteX35" fmla="*/ 5297679 w 12192000"/>
              <a:gd name="connsiteY35" fmla="*/ 126656 h 4541267"/>
              <a:gd name="connsiteX36" fmla="*/ 5320681 w 12192000"/>
              <a:gd name="connsiteY36" fmla="*/ 131018 h 4541267"/>
              <a:gd name="connsiteX37" fmla="*/ 5336842 w 12192000"/>
              <a:gd name="connsiteY37" fmla="*/ 138371 h 4541267"/>
              <a:gd name="connsiteX38" fmla="*/ 5337444 w 12192000"/>
              <a:gd name="connsiteY38" fmla="*/ 143216 h 4541267"/>
              <a:gd name="connsiteX39" fmla="*/ 5349516 w 12192000"/>
              <a:gd name="connsiteY39" fmla="*/ 146194 h 4541267"/>
              <a:gd name="connsiteX40" fmla="*/ 5351972 w 12192000"/>
              <a:gd name="connsiteY40" fmla="*/ 147738 h 4541267"/>
              <a:gd name="connsiteX41" fmla="*/ 5366814 w 12192000"/>
              <a:gd name="connsiteY41" fmla="*/ 155843 h 4541267"/>
              <a:gd name="connsiteX42" fmla="*/ 5417244 w 12192000"/>
              <a:gd name="connsiteY42" fmla="*/ 154449 h 4541267"/>
              <a:gd name="connsiteX43" fmla="*/ 5463870 w 12192000"/>
              <a:gd name="connsiteY43" fmla="*/ 168114 h 4541267"/>
              <a:gd name="connsiteX44" fmla="*/ 5664412 w 12192000"/>
              <a:gd name="connsiteY44" fmla="*/ 195879 h 4541267"/>
              <a:gd name="connsiteX45" fmla="*/ 5680257 w 12192000"/>
              <a:gd name="connsiteY45" fmla="*/ 215394 h 4541267"/>
              <a:gd name="connsiteX46" fmla="*/ 5757046 w 12192000"/>
              <a:gd name="connsiteY46" fmla="*/ 232193 h 4541267"/>
              <a:gd name="connsiteX47" fmla="*/ 5899668 w 12192000"/>
              <a:gd name="connsiteY47" fmla="*/ 229600 h 4541267"/>
              <a:gd name="connsiteX48" fmla="*/ 6042086 w 12192000"/>
              <a:gd name="connsiteY48" fmla="*/ 259219 h 4541267"/>
              <a:gd name="connsiteX49" fmla="*/ 6058069 w 12192000"/>
              <a:gd name="connsiteY49" fmla="*/ 255319 h 4541267"/>
              <a:gd name="connsiteX50" fmla="*/ 6074445 w 12192000"/>
              <a:gd name="connsiteY50" fmla="*/ 254530 h 4541267"/>
              <a:gd name="connsiteX51" fmla="*/ 6075960 w 12192000"/>
              <a:gd name="connsiteY51" fmla="*/ 255513 h 4541267"/>
              <a:gd name="connsiteX52" fmla="*/ 6093540 w 12192000"/>
              <a:gd name="connsiteY52" fmla="*/ 257803 h 4541267"/>
              <a:gd name="connsiteX53" fmla="*/ 6098369 w 12192000"/>
              <a:gd name="connsiteY53" fmla="*/ 256147 h 4541267"/>
              <a:gd name="connsiteX54" fmla="*/ 6110738 w 12192000"/>
              <a:gd name="connsiteY54" fmla="*/ 257042 h 4541267"/>
              <a:gd name="connsiteX55" fmla="*/ 6135933 w 12192000"/>
              <a:gd name="connsiteY55" fmla="*/ 256983 h 4541267"/>
              <a:gd name="connsiteX56" fmla="*/ 6139871 w 12192000"/>
              <a:gd name="connsiteY56" fmla="*/ 258681 h 4541267"/>
              <a:gd name="connsiteX57" fmla="*/ 6176662 w 12192000"/>
              <a:gd name="connsiteY57" fmla="*/ 261253 h 4541267"/>
              <a:gd name="connsiteX58" fmla="*/ 6176801 w 12192000"/>
              <a:gd name="connsiteY58" fmla="*/ 262100 h 4541267"/>
              <a:gd name="connsiteX59" fmla="*/ 6185563 w 12192000"/>
              <a:gd name="connsiteY59" fmla="*/ 266369 h 4541267"/>
              <a:gd name="connsiteX60" fmla="*/ 6203148 w 12192000"/>
              <a:gd name="connsiteY60" fmla="*/ 272679 h 4541267"/>
              <a:gd name="connsiteX61" fmla="*/ 6239136 w 12192000"/>
              <a:gd name="connsiteY61" fmla="*/ 297265 h 4541267"/>
              <a:gd name="connsiteX62" fmla="*/ 6277452 w 12192000"/>
              <a:gd name="connsiteY62" fmla="*/ 300037 h 4541267"/>
              <a:gd name="connsiteX63" fmla="*/ 6284979 w 12192000"/>
              <a:gd name="connsiteY63" fmla="*/ 301039 h 4541267"/>
              <a:gd name="connsiteX64" fmla="*/ 6285055 w 12192000"/>
              <a:gd name="connsiteY64" fmla="*/ 301242 h 4541267"/>
              <a:gd name="connsiteX65" fmla="*/ 6292844 w 12192000"/>
              <a:gd name="connsiteY65" fmla="*/ 302664 h 4541267"/>
              <a:gd name="connsiteX66" fmla="*/ 6298705 w 12192000"/>
              <a:gd name="connsiteY66" fmla="*/ 302865 h 4541267"/>
              <a:gd name="connsiteX67" fmla="*/ 6313308 w 12192000"/>
              <a:gd name="connsiteY67" fmla="*/ 304809 h 4541267"/>
              <a:gd name="connsiteX68" fmla="*/ 6317834 w 12192000"/>
              <a:gd name="connsiteY68" fmla="*/ 306696 h 4541267"/>
              <a:gd name="connsiteX69" fmla="*/ 6318907 w 12192000"/>
              <a:gd name="connsiteY69" fmla="*/ 309202 h 4541267"/>
              <a:gd name="connsiteX70" fmla="*/ 6320341 w 12192000"/>
              <a:gd name="connsiteY70" fmla="*/ 309131 h 4541267"/>
              <a:gd name="connsiteX71" fmla="*/ 6345071 w 12192000"/>
              <a:gd name="connsiteY71" fmla="*/ 318962 h 4541267"/>
              <a:gd name="connsiteX72" fmla="*/ 6403531 w 12192000"/>
              <a:gd name="connsiteY72" fmla="*/ 334044 h 4541267"/>
              <a:gd name="connsiteX73" fmla="*/ 6438176 w 12192000"/>
              <a:gd name="connsiteY73" fmla="*/ 339858 h 4541267"/>
              <a:gd name="connsiteX74" fmla="*/ 6531805 w 12192000"/>
              <a:gd name="connsiteY74" fmla="*/ 358871 h 4541267"/>
              <a:gd name="connsiteX75" fmla="*/ 6624812 w 12192000"/>
              <a:gd name="connsiteY75" fmla="*/ 380302 h 4541267"/>
              <a:gd name="connsiteX76" fmla="*/ 6665821 w 12192000"/>
              <a:gd name="connsiteY76" fmla="*/ 404165 h 4541267"/>
              <a:gd name="connsiteX77" fmla="*/ 6671133 w 12192000"/>
              <a:gd name="connsiteY77" fmla="*/ 405424 h 4541267"/>
              <a:gd name="connsiteX78" fmla="*/ 6685990 w 12192000"/>
              <a:gd name="connsiteY78" fmla="*/ 405411 h 4541267"/>
              <a:gd name="connsiteX79" fmla="*/ 6691636 w 12192000"/>
              <a:gd name="connsiteY79" fmla="*/ 404837 h 4541267"/>
              <a:gd name="connsiteX80" fmla="*/ 6699772 w 12192000"/>
              <a:gd name="connsiteY80" fmla="*/ 405207 h 4541267"/>
              <a:gd name="connsiteX81" fmla="*/ 6699955 w 12192000"/>
              <a:gd name="connsiteY81" fmla="*/ 405398 h 4541267"/>
              <a:gd name="connsiteX82" fmla="*/ 6707613 w 12192000"/>
              <a:gd name="connsiteY82" fmla="*/ 405391 h 4541267"/>
              <a:gd name="connsiteX83" fmla="*/ 6745320 w 12192000"/>
              <a:gd name="connsiteY83" fmla="*/ 403067 h 4541267"/>
              <a:gd name="connsiteX84" fmla="*/ 6792811 w 12192000"/>
              <a:gd name="connsiteY84" fmla="*/ 422483 h 4541267"/>
              <a:gd name="connsiteX85" fmla="*/ 6812882 w 12192000"/>
              <a:gd name="connsiteY85" fmla="*/ 426365 h 4541267"/>
              <a:gd name="connsiteX86" fmla="*/ 6823500 w 12192000"/>
              <a:gd name="connsiteY86" fmla="*/ 429406 h 4541267"/>
              <a:gd name="connsiteX87" fmla="*/ 6824098 w 12192000"/>
              <a:gd name="connsiteY87" fmla="*/ 430219 h 4541267"/>
              <a:gd name="connsiteX88" fmla="*/ 6860252 w 12192000"/>
              <a:gd name="connsiteY88" fmla="*/ 427902 h 4541267"/>
              <a:gd name="connsiteX89" fmla="*/ 6864904 w 12192000"/>
              <a:gd name="connsiteY89" fmla="*/ 429051 h 4541267"/>
              <a:gd name="connsiteX90" fmla="*/ 6888662 w 12192000"/>
              <a:gd name="connsiteY90" fmla="*/ 425676 h 4541267"/>
              <a:gd name="connsiteX91" fmla="*/ 6900835 w 12192000"/>
              <a:gd name="connsiteY91" fmla="*/ 424926 h 4541267"/>
              <a:gd name="connsiteX92" fmla="*/ 6904484 w 12192000"/>
              <a:gd name="connsiteY92" fmla="*/ 422663 h 4541267"/>
              <a:gd name="connsiteX93" fmla="*/ 6922346 w 12192000"/>
              <a:gd name="connsiteY93" fmla="*/ 422599 h 4541267"/>
              <a:gd name="connsiteX94" fmla="*/ 6924318 w 12192000"/>
              <a:gd name="connsiteY94" fmla="*/ 423364 h 4541267"/>
              <a:gd name="connsiteX95" fmla="*/ 6939344 w 12192000"/>
              <a:gd name="connsiteY95" fmla="*/ 420433 h 4541267"/>
              <a:gd name="connsiteX96" fmla="*/ 6952296 w 12192000"/>
              <a:gd name="connsiteY96" fmla="*/ 414496 h 4541267"/>
              <a:gd name="connsiteX97" fmla="*/ 7103052 w 12192000"/>
              <a:gd name="connsiteY97" fmla="*/ 424841 h 4541267"/>
              <a:gd name="connsiteX98" fmla="*/ 7246485 w 12192000"/>
              <a:gd name="connsiteY98" fmla="*/ 421500 h 4541267"/>
              <a:gd name="connsiteX99" fmla="*/ 7391440 w 12192000"/>
              <a:gd name="connsiteY99" fmla="*/ 426989 h 4541267"/>
              <a:gd name="connsiteX100" fmla="*/ 7548358 w 12192000"/>
              <a:gd name="connsiteY100" fmla="*/ 427860 h 4541267"/>
              <a:gd name="connsiteX101" fmla="*/ 7599893 w 12192000"/>
              <a:gd name="connsiteY101" fmla="*/ 435145 h 4541267"/>
              <a:gd name="connsiteX102" fmla="*/ 7646750 w 12192000"/>
              <a:gd name="connsiteY102" fmla="*/ 427135 h 4541267"/>
              <a:gd name="connsiteX103" fmla="*/ 7665217 w 12192000"/>
              <a:gd name="connsiteY103" fmla="*/ 433142 h 4541267"/>
              <a:gd name="connsiteX104" fmla="*/ 7668385 w 12192000"/>
              <a:gd name="connsiteY104" fmla="*/ 434335 h 4541267"/>
              <a:gd name="connsiteX105" fmla="*/ 7681420 w 12192000"/>
              <a:gd name="connsiteY105" fmla="*/ 435671 h 4541267"/>
              <a:gd name="connsiteX106" fmla="*/ 7684651 w 12192000"/>
              <a:gd name="connsiteY106" fmla="*/ 440352 h 4541267"/>
              <a:gd name="connsiteX107" fmla="*/ 7843050 w 12192000"/>
              <a:gd name="connsiteY107" fmla="*/ 447862 h 4541267"/>
              <a:gd name="connsiteX108" fmla="*/ 7911637 w 12192000"/>
              <a:gd name="connsiteY108" fmla="*/ 451302 h 4541267"/>
              <a:gd name="connsiteX109" fmla="*/ 7937365 w 12192000"/>
              <a:gd name="connsiteY109" fmla="*/ 456923 h 4541267"/>
              <a:gd name="connsiteX110" fmla="*/ 8037057 w 12192000"/>
              <a:gd name="connsiteY110" fmla="*/ 473946 h 4541267"/>
              <a:gd name="connsiteX111" fmla="*/ 8122868 w 12192000"/>
              <a:gd name="connsiteY111" fmla="*/ 484360 h 4541267"/>
              <a:gd name="connsiteX112" fmla="*/ 8186750 w 12192000"/>
              <a:gd name="connsiteY112" fmla="*/ 473523 h 4541267"/>
              <a:gd name="connsiteX113" fmla="*/ 8192054 w 12192000"/>
              <a:gd name="connsiteY113" fmla="*/ 477054 h 4541267"/>
              <a:gd name="connsiteX114" fmla="*/ 8235470 w 12192000"/>
              <a:gd name="connsiteY114" fmla="*/ 478559 h 4541267"/>
              <a:gd name="connsiteX115" fmla="*/ 8388968 w 12192000"/>
              <a:gd name="connsiteY115" fmla="*/ 461607 h 4541267"/>
              <a:gd name="connsiteX116" fmla="*/ 8473770 w 12192000"/>
              <a:gd name="connsiteY116" fmla="*/ 465162 h 4541267"/>
              <a:gd name="connsiteX117" fmla="*/ 8503642 w 12192000"/>
              <a:gd name="connsiteY117" fmla="*/ 470008 h 4541267"/>
              <a:gd name="connsiteX118" fmla="*/ 8553701 w 12192000"/>
              <a:gd name="connsiteY118" fmla="*/ 477906 h 4541267"/>
              <a:gd name="connsiteX119" fmla="*/ 8590556 w 12192000"/>
              <a:gd name="connsiteY119" fmla="*/ 492632 h 4541267"/>
              <a:gd name="connsiteX120" fmla="*/ 8632638 w 12192000"/>
              <a:gd name="connsiteY120" fmla="*/ 495738 h 4541267"/>
              <a:gd name="connsiteX121" fmla="*/ 8643140 w 12192000"/>
              <a:gd name="connsiteY121" fmla="*/ 485045 h 4541267"/>
              <a:gd name="connsiteX122" fmla="*/ 8687917 w 12192000"/>
              <a:gd name="connsiteY122" fmla="*/ 492071 h 4541267"/>
              <a:gd name="connsiteX123" fmla="*/ 8755765 w 12192000"/>
              <a:gd name="connsiteY123" fmla="*/ 503982 h 4541267"/>
              <a:gd name="connsiteX124" fmla="*/ 8795085 w 12192000"/>
              <a:gd name="connsiteY124" fmla="*/ 507904 h 4541267"/>
              <a:gd name="connsiteX125" fmla="*/ 8902279 w 12192000"/>
              <a:gd name="connsiteY125" fmla="*/ 521818 h 4541267"/>
              <a:gd name="connsiteX126" fmla="*/ 9009490 w 12192000"/>
              <a:gd name="connsiteY126" fmla="*/ 538194 h 4541267"/>
              <a:gd name="connsiteX127" fmla="*/ 9072120 w 12192000"/>
              <a:gd name="connsiteY127" fmla="*/ 561668 h 4541267"/>
              <a:gd name="connsiteX128" fmla="*/ 9160343 w 12192000"/>
              <a:gd name="connsiteY128" fmla="*/ 573641 h 4541267"/>
              <a:gd name="connsiteX129" fmla="*/ 9174981 w 12192000"/>
              <a:gd name="connsiteY129" fmla="*/ 577663 h 4541267"/>
              <a:gd name="connsiteX130" fmla="*/ 9278987 w 12192000"/>
              <a:gd name="connsiteY130" fmla="*/ 596161 h 4541267"/>
              <a:gd name="connsiteX131" fmla="*/ 9400617 w 12192000"/>
              <a:gd name="connsiteY131" fmla="*/ 598994 h 4541267"/>
              <a:gd name="connsiteX132" fmla="*/ 9552261 w 12192000"/>
              <a:gd name="connsiteY132" fmla="*/ 650991 h 4541267"/>
              <a:gd name="connsiteX133" fmla="*/ 9822258 w 12192000"/>
              <a:gd name="connsiteY133" fmla="*/ 730484 h 4541267"/>
              <a:gd name="connsiteX134" fmla="*/ 10113244 w 12192000"/>
              <a:gd name="connsiteY134" fmla="*/ 761586 h 4541267"/>
              <a:gd name="connsiteX135" fmla="*/ 10189871 w 12192000"/>
              <a:gd name="connsiteY135" fmla="*/ 756395 h 4541267"/>
              <a:gd name="connsiteX136" fmla="*/ 10414253 w 12192000"/>
              <a:gd name="connsiteY136" fmla="*/ 746175 h 4541267"/>
              <a:gd name="connsiteX137" fmla="*/ 10642574 w 12192000"/>
              <a:gd name="connsiteY137" fmla="*/ 693308 h 4541267"/>
              <a:gd name="connsiteX138" fmla="*/ 10786007 w 12192000"/>
              <a:gd name="connsiteY138" fmla="*/ 684599 h 4541267"/>
              <a:gd name="connsiteX139" fmla="*/ 10854151 w 12192000"/>
              <a:gd name="connsiteY139" fmla="*/ 670921 h 4541267"/>
              <a:gd name="connsiteX140" fmla="*/ 10901354 w 12192000"/>
              <a:gd name="connsiteY140" fmla="*/ 670267 h 4541267"/>
              <a:gd name="connsiteX141" fmla="*/ 10929658 w 12192000"/>
              <a:gd name="connsiteY141" fmla="*/ 668675 h 4541267"/>
              <a:gd name="connsiteX142" fmla="*/ 10978685 w 12192000"/>
              <a:gd name="connsiteY142" fmla="*/ 645904 h 4541267"/>
              <a:gd name="connsiteX143" fmla="*/ 11163594 w 12192000"/>
              <a:gd name="connsiteY143" fmla="*/ 638786 h 4541267"/>
              <a:gd name="connsiteX144" fmla="*/ 11340142 w 12192000"/>
              <a:gd name="connsiteY144" fmla="*/ 661756 h 4541267"/>
              <a:gd name="connsiteX145" fmla="*/ 11603318 w 12192000"/>
              <a:gd name="connsiteY145" fmla="*/ 596522 h 4541267"/>
              <a:gd name="connsiteX146" fmla="*/ 11630282 w 12192000"/>
              <a:gd name="connsiteY146" fmla="*/ 591403 h 4541267"/>
              <a:gd name="connsiteX147" fmla="*/ 11776458 w 12192000"/>
              <a:gd name="connsiteY147" fmla="*/ 566050 h 4541267"/>
              <a:gd name="connsiteX148" fmla="*/ 12105816 w 12192000"/>
              <a:gd name="connsiteY148" fmla="*/ 554311 h 4541267"/>
              <a:gd name="connsiteX149" fmla="*/ 12192000 w 12192000"/>
              <a:gd name="connsiteY149" fmla="*/ 507672 h 4541267"/>
              <a:gd name="connsiteX150" fmla="*/ 12192000 w 12192000"/>
              <a:gd name="connsiteY150" fmla="*/ 2530382 h 4541267"/>
              <a:gd name="connsiteX151" fmla="*/ 12192000 w 12192000"/>
              <a:gd name="connsiteY151" fmla="*/ 3315691 h 4541267"/>
              <a:gd name="connsiteX152" fmla="*/ 12192000 w 12192000"/>
              <a:gd name="connsiteY152" fmla="*/ 4541267 h 4541267"/>
              <a:gd name="connsiteX153" fmla="*/ 0 w 12192000"/>
              <a:gd name="connsiteY153" fmla="*/ 4541267 h 4541267"/>
              <a:gd name="connsiteX154" fmla="*/ 0 w 12192000"/>
              <a:gd name="connsiteY154" fmla="*/ 3315691 h 4541267"/>
              <a:gd name="connsiteX155" fmla="*/ 0 w 12192000"/>
              <a:gd name="connsiteY155" fmla="*/ 2530382 h 4541267"/>
              <a:gd name="connsiteX156" fmla="*/ 0 w 12192000"/>
              <a:gd name="connsiteY156" fmla="*/ 394082 h 4541267"/>
              <a:gd name="connsiteX157" fmla="*/ 3948 w 12192000"/>
              <a:gd name="connsiteY157" fmla="*/ 393322 h 4541267"/>
              <a:gd name="connsiteX158" fmla="*/ 79987 w 12192000"/>
              <a:gd name="connsiteY158" fmla="*/ 383500 h 4541267"/>
              <a:gd name="connsiteX159" fmla="*/ 173247 w 12192000"/>
              <a:gd name="connsiteY159" fmla="*/ 348155 h 4541267"/>
              <a:gd name="connsiteX160" fmla="*/ 206877 w 12192000"/>
              <a:gd name="connsiteY160" fmla="*/ 344844 h 4541267"/>
              <a:gd name="connsiteX161" fmla="*/ 205655 w 12192000"/>
              <a:gd name="connsiteY161" fmla="*/ 338590 h 4541267"/>
              <a:gd name="connsiteX162" fmla="*/ 218147 w 12192000"/>
              <a:gd name="connsiteY162" fmla="*/ 338130 h 4541267"/>
              <a:gd name="connsiteX163" fmla="*/ 246031 w 12192000"/>
              <a:gd name="connsiteY163" fmla="*/ 337978 h 4541267"/>
              <a:gd name="connsiteX164" fmla="*/ 329529 w 12192000"/>
              <a:gd name="connsiteY164" fmla="*/ 336242 h 4541267"/>
              <a:gd name="connsiteX165" fmla="*/ 352311 w 12192000"/>
              <a:gd name="connsiteY165" fmla="*/ 324249 h 4541267"/>
              <a:gd name="connsiteX166" fmla="*/ 373861 w 12192000"/>
              <a:gd name="connsiteY166" fmla="*/ 324061 h 4541267"/>
              <a:gd name="connsiteX167" fmla="*/ 498838 w 12192000"/>
              <a:gd name="connsiteY167" fmla="*/ 307987 h 4541267"/>
              <a:gd name="connsiteX168" fmla="*/ 516021 w 12192000"/>
              <a:gd name="connsiteY168" fmla="*/ 306785 h 4541267"/>
              <a:gd name="connsiteX169" fmla="*/ 525327 w 12192000"/>
              <a:gd name="connsiteY169" fmla="*/ 301396 h 4541267"/>
              <a:gd name="connsiteX170" fmla="*/ 558651 w 12192000"/>
              <a:gd name="connsiteY170" fmla="*/ 300324 h 4541267"/>
              <a:gd name="connsiteX171" fmla="*/ 560193 w 12192000"/>
              <a:gd name="connsiteY171" fmla="*/ 297256 h 4541267"/>
              <a:gd name="connsiteX172" fmla="*/ 669729 w 12192000"/>
              <a:gd name="connsiteY172" fmla="*/ 270914 h 4541267"/>
              <a:gd name="connsiteX173" fmla="*/ 688496 w 12192000"/>
              <a:gd name="connsiteY173" fmla="*/ 266563 h 4541267"/>
              <a:gd name="connsiteX174" fmla="*/ 704711 w 12192000"/>
              <a:gd name="connsiteY174" fmla="*/ 267882 h 4541267"/>
              <a:gd name="connsiteX175" fmla="*/ 794485 w 12192000"/>
              <a:gd name="connsiteY175" fmla="*/ 264121 h 4541267"/>
              <a:gd name="connsiteX176" fmla="*/ 815839 w 12192000"/>
              <a:gd name="connsiteY176" fmla="*/ 266431 h 4541267"/>
              <a:gd name="connsiteX177" fmla="*/ 824819 w 12192000"/>
              <a:gd name="connsiteY177" fmla="*/ 271306 h 4541267"/>
              <a:gd name="connsiteX178" fmla="*/ 859579 w 12192000"/>
              <a:gd name="connsiteY178" fmla="*/ 262094 h 4541267"/>
              <a:gd name="connsiteX179" fmla="*/ 913213 w 12192000"/>
              <a:gd name="connsiteY179" fmla="*/ 255782 h 4541267"/>
              <a:gd name="connsiteX180" fmla="*/ 938704 w 12192000"/>
              <a:gd name="connsiteY180" fmla="*/ 251225 h 4541267"/>
              <a:gd name="connsiteX181" fmla="*/ 959272 w 12192000"/>
              <a:gd name="connsiteY181" fmla="*/ 253991 h 4541267"/>
              <a:gd name="connsiteX182" fmla="*/ 1076317 w 12192000"/>
              <a:gd name="connsiteY182" fmla="*/ 254692 h 4541267"/>
              <a:gd name="connsiteX183" fmla="*/ 1103231 w 12192000"/>
              <a:gd name="connsiteY183" fmla="*/ 259087 h 4541267"/>
              <a:gd name="connsiteX184" fmla="*/ 1115987 w 12192000"/>
              <a:gd name="connsiteY184" fmla="*/ 267847 h 4541267"/>
              <a:gd name="connsiteX185" fmla="*/ 1125983 w 12192000"/>
              <a:gd name="connsiteY185" fmla="*/ 264723 h 4541267"/>
              <a:gd name="connsiteX186" fmla="*/ 1196778 w 12192000"/>
              <a:gd name="connsiteY186" fmla="*/ 264412 h 4541267"/>
              <a:gd name="connsiteX187" fmla="*/ 1242961 w 12192000"/>
              <a:gd name="connsiteY187" fmla="*/ 263409 h 4541267"/>
              <a:gd name="connsiteX188" fmla="*/ 1245768 w 12192000"/>
              <a:gd name="connsiteY188" fmla="*/ 251383 h 4541267"/>
              <a:gd name="connsiteX189" fmla="*/ 1286892 w 12192000"/>
              <a:gd name="connsiteY189" fmla="*/ 247098 h 4541267"/>
              <a:gd name="connsiteX190" fmla="*/ 1330717 w 12192000"/>
              <a:gd name="connsiteY190" fmla="*/ 254818 h 4541267"/>
              <a:gd name="connsiteX191" fmla="*/ 1382372 w 12192000"/>
              <a:gd name="connsiteY191" fmla="*/ 253736 h 4541267"/>
              <a:gd name="connsiteX192" fmla="*/ 1413281 w 12192000"/>
              <a:gd name="connsiteY192" fmla="*/ 253220 h 4541267"/>
              <a:gd name="connsiteX193" fmla="*/ 1494404 w 12192000"/>
              <a:gd name="connsiteY193" fmla="*/ 242003 h 4541267"/>
              <a:gd name="connsiteX194" fmla="*/ 1626029 w 12192000"/>
              <a:gd name="connsiteY194" fmla="*/ 199353 h 4541267"/>
              <a:gd name="connsiteX195" fmla="*/ 1667354 w 12192000"/>
              <a:gd name="connsiteY195" fmla="*/ 193310 h 4541267"/>
              <a:gd name="connsiteX196" fmla="*/ 1674578 w 12192000"/>
              <a:gd name="connsiteY196" fmla="*/ 195769 h 4541267"/>
              <a:gd name="connsiteX197" fmla="*/ 1880316 w 12192000"/>
              <a:gd name="connsiteY197" fmla="*/ 170155 h 4541267"/>
              <a:gd name="connsiteX198" fmla="*/ 1917126 w 12192000"/>
              <a:gd name="connsiteY198" fmla="*/ 168655 h 4541267"/>
              <a:gd name="connsiteX199" fmla="*/ 1944692 w 12192000"/>
              <a:gd name="connsiteY199" fmla="*/ 169592 h 4541267"/>
              <a:gd name="connsiteX200" fmla="*/ 2010665 w 12192000"/>
              <a:gd name="connsiteY200" fmla="*/ 161060 h 4541267"/>
              <a:gd name="connsiteX201" fmla="*/ 2118270 w 12192000"/>
              <a:gd name="connsiteY201" fmla="*/ 142353 h 4541267"/>
              <a:gd name="connsiteX202" fmla="*/ 2141504 w 12192000"/>
              <a:gd name="connsiteY202" fmla="*/ 139398 h 4541267"/>
              <a:gd name="connsiteX203" fmla="*/ 2162752 w 12192000"/>
              <a:gd name="connsiteY203" fmla="*/ 140940 h 4541267"/>
              <a:gd name="connsiteX204" fmla="*/ 2168793 w 12192000"/>
              <a:gd name="connsiteY204" fmla="*/ 144854 h 4541267"/>
              <a:gd name="connsiteX205" fmla="*/ 2181778 w 12192000"/>
              <a:gd name="connsiteY205" fmla="*/ 143885 h 4541267"/>
              <a:gd name="connsiteX206" fmla="*/ 2185499 w 12192000"/>
              <a:gd name="connsiteY206" fmla="*/ 144480 h 4541267"/>
              <a:gd name="connsiteX207" fmla="*/ 2206566 w 12192000"/>
              <a:gd name="connsiteY207" fmla="*/ 147037 h 4541267"/>
              <a:gd name="connsiteX208" fmla="*/ 2244903 w 12192000"/>
              <a:gd name="connsiteY208" fmla="*/ 131308 h 4541267"/>
              <a:gd name="connsiteX209" fmla="*/ 2297531 w 12192000"/>
              <a:gd name="connsiteY209" fmla="*/ 129388 h 4541267"/>
              <a:gd name="connsiteX210" fmla="*/ 2488258 w 12192000"/>
              <a:gd name="connsiteY210" fmla="*/ 94958 h 4541267"/>
              <a:gd name="connsiteX211" fmla="*/ 2523236 w 12192000"/>
              <a:gd name="connsiteY211" fmla="*/ 106856 h 4541267"/>
              <a:gd name="connsiteX212" fmla="*/ 2603355 w 12192000"/>
              <a:gd name="connsiteY212" fmla="*/ 98877 h 4541267"/>
              <a:gd name="connsiteX213" fmla="*/ 2713319 w 12192000"/>
              <a:gd name="connsiteY213" fmla="*/ 55535 h 4541267"/>
              <a:gd name="connsiteX214" fmla="*/ 2860143 w 12192000"/>
              <a:gd name="connsiteY214" fmla="*/ 39439 h 4541267"/>
              <a:gd name="connsiteX215" fmla="*/ 2868320 w 12192000"/>
              <a:gd name="connsiteY215" fmla="*/ 31535 h 4541267"/>
              <a:gd name="connsiteX216" fmla="*/ 2880379 w 12192000"/>
              <a:gd name="connsiteY216" fmla="*/ 26144 h 4541267"/>
              <a:gd name="connsiteX217" fmla="*/ 2882710 w 12192000"/>
              <a:gd name="connsiteY217" fmla="*/ 26536 h 4541267"/>
              <a:gd name="connsiteX218" fmla="*/ 2899268 w 12192000"/>
              <a:gd name="connsiteY218" fmla="*/ 23397 h 4541267"/>
              <a:gd name="connsiteX219" fmla="*/ 2901185 w 12192000"/>
              <a:gd name="connsiteY219" fmla="*/ 20606 h 4541267"/>
              <a:gd name="connsiteX220" fmla="*/ 2912009 w 12192000"/>
              <a:gd name="connsiteY220" fmla="*/ 17792 h 4541267"/>
              <a:gd name="connsiteX221" fmla="*/ 2931895 w 12192000"/>
              <a:gd name="connsiteY221" fmla="*/ 10473 h 4541267"/>
              <a:gd name="connsiteX222" fmla="*/ 2936965 w 12192000"/>
              <a:gd name="connsiteY222" fmla="*/ 10769 h 4541267"/>
              <a:gd name="connsiteX223" fmla="*/ 2969058 w 12192000"/>
              <a:gd name="connsiteY223" fmla="*/ 2323 h 4541267"/>
              <a:gd name="connsiteX224" fmla="*/ 2970141 w 12192000"/>
              <a:gd name="connsiteY224" fmla="*/ 2998 h 4541267"/>
              <a:gd name="connsiteX225" fmla="*/ 2981985 w 12192000"/>
              <a:gd name="connsiteY225" fmla="*/ 4074 h 4541267"/>
              <a:gd name="connsiteX226" fmla="*/ 3003160 w 12192000"/>
              <a:gd name="connsiteY226" fmla="*/ 4325 h 4541267"/>
              <a:gd name="connsiteX227" fmla="*/ 3059919 w 12192000"/>
              <a:gd name="connsiteY227" fmla="*/ 14691 h 4541267"/>
              <a:gd name="connsiteX228" fmla="*/ 3093450 w 12192000"/>
              <a:gd name="connsiteY228" fmla="*/ 5974 h 4541267"/>
              <a:gd name="connsiteX229" fmla="*/ 3188029 w 12192000"/>
              <a:gd name="connsiteY229" fmla="*/ 4647 h 4541267"/>
              <a:gd name="connsiteX230" fmla="*/ 3287078 w 12192000"/>
              <a:gd name="connsiteY230" fmla="*/ 20127 h 4541267"/>
              <a:gd name="connsiteX231" fmla="*/ 3386448 w 12192000"/>
              <a:gd name="connsiteY231" fmla="*/ 22159 h 4541267"/>
              <a:gd name="connsiteX232" fmla="*/ 3422427 w 12192000"/>
              <a:gd name="connsiteY232" fmla="*/ 21744 h 4541267"/>
              <a:gd name="connsiteX233" fmla="*/ 3486559 w 12192000"/>
              <a:gd name="connsiteY233" fmla="*/ 26080 h 4541267"/>
              <a:gd name="connsiteX234" fmla="*/ 3515932 w 12192000"/>
              <a:gd name="connsiteY234" fmla="*/ 31213 h 4541267"/>
              <a:gd name="connsiteX235" fmla="*/ 3517220 w 12192000"/>
              <a:gd name="connsiteY235" fmla="*/ 30897 h 4541267"/>
              <a:gd name="connsiteX236" fmla="*/ 3519845 w 12192000"/>
              <a:gd name="connsiteY236" fmla="*/ 33107 h 4541267"/>
              <a:gd name="connsiteX237" fmla="*/ 3525279 w 12192000"/>
              <a:gd name="connsiteY237" fmla="*/ 34130 h 4541267"/>
              <a:gd name="connsiteX238" fmla="*/ 3540113 w 12192000"/>
              <a:gd name="connsiteY238" fmla="*/ 33471 h 4541267"/>
              <a:gd name="connsiteX239" fmla="*/ 3545692 w 12192000"/>
              <a:gd name="connsiteY239" fmla="*/ 32654 h 4541267"/>
              <a:gd name="connsiteX240" fmla="*/ 3553854 w 12192000"/>
              <a:gd name="connsiteY240" fmla="*/ 32669 h 4541267"/>
              <a:gd name="connsiteX241" fmla="*/ 3554058 w 12192000"/>
              <a:gd name="connsiteY241" fmla="*/ 32851 h 4541267"/>
              <a:gd name="connsiteX242" fmla="*/ 3561703 w 12192000"/>
              <a:gd name="connsiteY242" fmla="*/ 32512 h 4541267"/>
              <a:gd name="connsiteX243" fmla="*/ 3599112 w 12192000"/>
              <a:gd name="connsiteY243" fmla="*/ 28556 h 4541267"/>
              <a:gd name="connsiteX244" fmla="*/ 3648544 w 12192000"/>
              <a:gd name="connsiteY244" fmla="*/ 45847 h 4541267"/>
              <a:gd name="connsiteX245" fmla="*/ 3668987 w 12192000"/>
              <a:gd name="connsiteY245" fmla="*/ 48845 h 4541267"/>
              <a:gd name="connsiteX246" fmla="*/ 3679906 w 12192000"/>
              <a:gd name="connsiteY246" fmla="*/ 51414 h 4541267"/>
              <a:gd name="connsiteX247" fmla="*/ 3680583 w 12192000"/>
              <a:gd name="connsiteY247" fmla="*/ 52200 h 4541267"/>
              <a:gd name="connsiteX248" fmla="*/ 3716448 w 12192000"/>
              <a:gd name="connsiteY248" fmla="*/ 48317 h 4541267"/>
              <a:gd name="connsiteX249" fmla="*/ 3721210 w 12192000"/>
              <a:gd name="connsiteY249" fmla="*/ 49261 h 4541267"/>
              <a:gd name="connsiteX250" fmla="*/ 3744585 w 12192000"/>
              <a:gd name="connsiteY250" fmla="*/ 44862 h 4541267"/>
              <a:gd name="connsiteX251" fmla="*/ 3756664 w 12192000"/>
              <a:gd name="connsiteY251" fmla="*/ 43587 h 4541267"/>
              <a:gd name="connsiteX252" fmla="*/ 3760076 w 12192000"/>
              <a:gd name="connsiteY252" fmla="*/ 41172 h 4541267"/>
              <a:gd name="connsiteX253" fmla="*/ 3777900 w 12192000"/>
              <a:gd name="connsiteY253" fmla="*/ 40331 h 4541267"/>
              <a:gd name="connsiteX254" fmla="*/ 3779950 w 12192000"/>
              <a:gd name="connsiteY254" fmla="*/ 41010 h 4541267"/>
              <a:gd name="connsiteX255" fmla="*/ 3794650 w 12192000"/>
              <a:gd name="connsiteY255" fmla="*/ 37433 h 4541267"/>
              <a:gd name="connsiteX256" fmla="*/ 3806969 w 12192000"/>
              <a:gd name="connsiteY256" fmla="*/ 30953 h 4541267"/>
              <a:gd name="connsiteX257" fmla="*/ 3958577 w 12192000"/>
              <a:gd name="connsiteY257" fmla="*/ 34711 h 4541267"/>
              <a:gd name="connsiteX258" fmla="*/ 4089430 w 12192000"/>
              <a:gd name="connsiteY258" fmla="*/ 7656 h 4541267"/>
              <a:gd name="connsiteX259" fmla="*/ 4175374 w 12192000"/>
              <a:gd name="connsiteY259" fmla="*/ 13 h 454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12192000" h="4541267">
                <a:moveTo>
                  <a:pt x="4175374" y="13"/>
                </a:moveTo>
                <a:cubicBezTo>
                  <a:pt x="4181228" y="-214"/>
                  <a:pt x="4181469" y="2397"/>
                  <a:pt x="4171715" y="10474"/>
                </a:cubicBezTo>
                <a:cubicBezTo>
                  <a:pt x="4190376" y="8226"/>
                  <a:pt x="4209638" y="18232"/>
                  <a:pt x="4199128" y="26390"/>
                </a:cubicBezTo>
                <a:cubicBezTo>
                  <a:pt x="4255818" y="8930"/>
                  <a:pt x="4339488" y="26291"/>
                  <a:pt x="4403547" y="18361"/>
                </a:cubicBezTo>
                <a:cubicBezTo>
                  <a:pt x="4438470" y="37546"/>
                  <a:pt x="4419538" y="19795"/>
                  <a:pt x="4455762" y="23384"/>
                </a:cubicBezTo>
                <a:cubicBezTo>
                  <a:pt x="4445854" y="5723"/>
                  <a:pt x="4499738" y="33292"/>
                  <a:pt x="4501720" y="13360"/>
                </a:cubicBezTo>
                <a:cubicBezTo>
                  <a:pt x="4508249" y="14645"/>
                  <a:pt x="4514512" y="16517"/>
                  <a:pt x="4520780" y="18547"/>
                </a:cubicBezTo>
                <a:lnTo>
                  <a:pt x="4524071" y="19600"/>
                </a:lnTo>
                <a:lnTo>
                  <a:pt x="4537225" y="20364"/>
                </a:lnTo>
                <a:lnTo>
                  <a:pt x="4540932" y="24891"/>
                </a:lnTo>
                <a:lnTo>
                  <a:pt x="4560732" y="29131"/>
                </a:lnTo>
                <a:cubicBezTo>
                  <a:pt x="4568148" y="30052"/>
                  <a:pt x="4576128" y="30265"/>
                  <a:pt x="4584946" y="29335"/>
                </a:cubicBezTo>
                <a:cubicBezTo>
                  <a:pt x="4606640" y="21436"/>
                  <a:pt x="4640420" y="31117"/>
                  <a:pt x="4670972" y="30531"/>
                </a:cubicBezTo>
                <a:lnTo>
                  <a:pt x="4685002" y="28086"/>
                </a:lnTo>
                <a:lnTo>
                  <a:pt x="4730795" y="32164"/>
                </a:lnTo>
                <a:cubicBezTo>
                  <a:pt x="4743830" y="32955"/>
                  <a:pt x="4757359" y="33371"/>
                  <a:pt x="4771603" y="33081"/>
                </a:cubicBezTo>
                <a:lnTo>
                  <a:pt x="4798044" y="31136"/>
                </a:lnTo>
                <a:lnTo>
                  <a:pt x="4804975" y="32748"/>
                </a:lnTo>
                <a:cubicBezTo>
                  <a:pt x="4817047" y="32569"/>
                  <a:pt x="4833024" y="26893"/>
                  <a:pt x="4831601" y="33788"/>
                </a:cubicBezTo>
                <a:lnTo>
                  <a:pt x="4845162" y="31398"/>
                </a:lnTo>
                <a:lnTo>
                  <a:pt x="4858548" y="36900"/>
                </a:lnTo>
                <a:cubicBezTo>
                  <a:pt x="4860014" y="38178"/>
                  <a:pt x="4861117" y="39538"/>
                  <a:pt x="4861820" y="40932"/>
                </a:cubicBezTo>
                <a:lnTo>
                  <a:pt x="4880767" y="39122"/>
                </a:lnTo>
                <a:lnTo>
                  <a:pt x="4896300" y="43062"/>
                </a:lnTo>
                <a:lnTo>
                  <a:pt x="4909841" y="40486"/>
                </a:lnTo>
                <a:lnTo>
                  <a:pt x="4915461" y="41067"/>
                </a:lnTo>
                <a:lnTo>
                  <a:pt x="4929430" y="43016"/>
                </a:lnTo>
                <a:cubicBezTo>
                  <a:pt x="4936592" y="44383"/>
                  <a:pt x="4944607" y="46030"/>
                  <a:pt x="4953531" y="47349"/>
                </a:cubicBezTo>
                <a:lnTo>
                  <a:pt x="4961050" y="47952"/>
                </a:lnTo>
                <a:lnTo>
                  <a:pt x="4977419" y="54577"/>
                </a:lnTo>
                <a:cubicBezTo>
                  <a:pt x="4989329" y="59586"/>
                  <a:pt x="4998703" y="62961"/>
                  <a:pt x="5009106" y="60243"/>
                </a:cubicBezTo>
                <a:cubicBezTo>
                  <a:pt x="5026839" y="66714"/>
                  <a:pt x="5039227" y="84851"/>
                  <a:pt x="5064895" y="80012"/>
                </a:cubicBezTo>
                <a:cubicBezTo>
                  <a:pt x="5057105" y="88229"/>
                  <a:pt x="5093400" y="81007"/>
                  <a:pt x="5097688" y="89446"/>
                </a:cubicBezTo>
                <a:cubicBezTo>
                  <a:pt x="5099668" y="96243"/>
                  <a:pt x="5111139" y="95636"/>
                  <a:pt x="5119875" y="98141"/>
                </a:cubicBezTo>
                <a:cubicBezTo>
                  <a:pt x="5126101" y="105082"/>
                  <a:pt x="5170057" y="111420"/>
                  <a:pt x="5185361" y="110421"/>
                </a:cubicBezTo>
                <a:cubicBezTo>
                  <a:pt x="5228495" y="103514"/>
                  <a:pt x="5263192" y="131459"/>
                  <a:pt x="5297679" y="126656"/>
                </a:cubicBezTo>
                <a:cubicBezTo>
                  <a:pt x="5306709" y="127311"/>
                  <a:pt x="5314196" y="128883"/>
                  <a:pt x="5320681" y="131018"/>
                </a:cubicBezTo>
                <a:lnTo>
                  <a:pt x="5336842" y="138371"/>
                </a:lnTo>
                <a:cubicBezTo>
                  <a:pt x="5337043" y="139986"/>
                  <a:pt x="5337244" y="141601"/>
                  <a:pt x="5337444" y="143216"/>
                </a:cubicBezTo>
                <a:lnTo>
                  <a:pt x="5349516" y="146194"/>
                </a:lnTo>
                <a:lnTo>
                  <a:pt x="5351972" y="147738"/>
                </a:lnTo>
                <a:cubicBezTo>
                  <a:pt x="5356645" y="150704"/>
                  <a:pt x="5361411" y="153524"/>
                  <a:pt x="5366814" y="155843"/>
                </a:cubicBezTo>
                <a:cubicBezTo>
                  <a:pt x="5381668" y="137663"/>
                  <a:pt x="5415227" y="172568"/>
                  <a:pt x="5417244" y="154449"/>
                </a:cubicBezTo>
                <a:cubicBezTo>
                  <a:pt x="5449522" y="164026"/>
                  <a:pt x="5442975" y="144267"/>
                  <a:pt x="5463870" y="168114"/>
                </a:cubicBezTo>
                <a:cubicBezTo>
                  <a:pt x="5530235" y="171783"/>
                  <a:pt x="5598895" y="202335"/>
                  <a:pt x="5664412" y="195879"/>
                </a:cubicBezTo>
                <a:cubicBezTo>
                  <a:pt x="5649064" y="201649"/>
                  <a:pt x="5660966" y="214267"/>
                  <a:pt x="5680257" y="215394"/>
                </a:cubicBezTo>
                <a:cubicBezTo>
                  <a:pt x="5621974" y="238697"/>
                  <a:pt x="5773350" y="208268"/>
                  <a:pt x="5757046" y="232193"/>
                </a:cubicBezTo>
                <a:cubicBezTo>
                  <a:pt x="5784218" y="214098"/>
                  <a:pt x="5891959" y="204493"/>
                  <a:pt x="5899668" y="229600"/>
                </a:cubicBezTo>
                <a:cubicBezTo>
                  <a:pt x="5949942" y="241303"/>
                  <a:pt x="6003733" y="237058"/>
                  <a:pt x="6042086" y="259219"/>
                </a:cubicBezTo>
                <a:cubicBezTo>
                  <a:pt x="6047101" y="257270"/>
                  <a:pt x="6052473" y="256039"/>
                  <a:pt x="6058069" y="255319"/>
                </a:cubicBezTo>
                <a:lnTo>
                  <a:pt x="6074445" y="254530"/>
                </a:lnTo>
                <a:lnTo>
                  <a:pt x="6075960" y="255513"/>
                </a:lnTo>
                <a:cubicBezTo>
                  <a:pt x="6083606" y="258209"/>
                  <a:pt x="6089063" y="258531"/>
                  <a:pt x="6093540" y="257803"/>
                </a:cubicBezTo>
                <a:lnTo>
                  <a:pt x="6098369" y="256147"/>
                </a:lnTo>
                <a:lnTo>
                  <a:pt x="6110738" y="257042"/>
                </a:lnTo>
                <a:lnTo>
                  <a:pt x="6135933" y="256983"/>
                </a:lnTo>
                <a:lnTo>
                  <a:pt x="6139871" y="258681"/>
                </a:lnTo>
                <a:lnTo>
                  <a:pt x="6176662" y="261253"/>
                </a:lnTo>
                <a:cubicBezTo>
                  <a:pt x="6176708" y="261535"/>
                  <a:pt x="6176754" y="261818"/>
                  <a:pt x="6176801" y="262100"/>
                </a:cubicBezTo>
                <a:cubicBezTo>
                  <a:pt x="6177951" y="264057"/>
                  <a:pt x="6180382" y="265612"/>
                  <a:pt x="6185563" y="266369"/>
                </a:cubicBezTo>
                <a:cubicBezTo>
                  <a:pt x="6172218" y="277094"/>
                  <a:pt x="6186695" y="271392"/>
                  <a:pt x="6203148" y="272679"/>
                </a:cubicBezTo>
                <a:cubicBezTo>
                  <a:pt x="6186092" y="289623"/>
                  <a:pt x="6236081" y="286093"/>
                  <a:pt x="6239136" y="297265"/>
                </a:cubicBezTo>
                <a:cubicBezTo>
                  <a:pt x="6251604" y="297828"/>
                  <a:pt x="6264482" y="298732"/>
                  <a:pt x="6277452" y="300037"/>
                </a:cubicBezTo>
                <a:lnTo>
                  <a:pt x="6284979" y="301039"/>
                </a:lnTo>
                <a:cubicBezTo>
                  <a:pt x="6285004" y="301107"/>
                  <a:pt x="6285030" y="301175"/>
                  <a:pt x="6285055" y="301242"/>
                </a:cubicBezTo>
                <a:cubicBezTo>
                  <a:pt x="6286528" y="301851"/>
                  <a:pt x="6288943" y="302328"/>
                  <a:pt x="6292844" y="302664"/>
                </a:cubicBezTo>
                <a:lnTo>
                  <a:pt x="6298705" y="302865"/>
                </a:lnTo>
                <a:lnTo>
                  <a:pt x="6313308" y="304809"/>
                </a:lnTo>
                <a:lnTo>
                  <a:pt x="6317834" y="306696"/>
                </a:lnTo>
                <a:lnTo>
                  <a:pt x="6318907" y="309202"/>
                </a:lnTo>
                <a:lnTo>
                  <a:pt x="6320341" y="309131"/>
                </a:lnTo>
                <a:cubicBezTo>
                  <a:pt x="6331847" y="306572"/>
                  <a:pt x="6336768" y="301285"/>
                  <a:pt x="6345071" y="318962"/>
                </a:cubicBezTo>
                <a:cubicBezTo>
                  <a:pt x="6370620" y="315767"/>
                  <a:pt x="6372313" y="326077"/>
                  <a:pt x="6403531" y="334044"/>
                </a:cubicBezTo>
                <a:cubicBezTo>
                  <a:pt x="6418880" y="329808"/>
                  <a:pt x="6429052" y="333531"/>
                  <a:pt x="6438176" y="339858"/>
                </a:cubicBezTo>
                <a:cubicBezTo>
                  <a:pt x="6470442" y="341435"/>
                  <a:pt x="6497016" y="352244"/>
                  <a:pt x="6531805" y="358871"/>
                </a:cubicBezTo>
                <a:cubicBezTo>
                  <a:pt x="6572391" y="356282"/>
                  <a:pt x="6587615" y="373281"/>
                  <a:pt x="6624812" y="380302"/>
                </a:cubicBezTo>
                <a:cubicBezTo>
                  <a:pt x="6661654" y="371167"/>
                  <a:pt x="6648131" y="396046"/>
                  <a:pt x="6665821" y="404165"/>
                </a:cubicBezTo>
                <a:lnTo>
                  <a:pt x="6671133" y="405424"/>
                </a:lnTo>
                <a:lnTo>
                  <a:pt x="6685990" y="405411"/>
                </a:lnTo>
                <a:lnTo>
                  <a:pt x="6691636" y="404837"/>
                </a:lnTo>
                <a:cubicBezTo>
                  <a:pt x="6695503" y="404653"/>
                  <a:pt x="6698046" y="404803"/>
                  <a:pt x="6699772" y="405207"/>
                </a:cubicBezTo>
                <a:lnTo>
                  <a:pt x="6699955" y="405398"/>
                </a:lnTo>
                <a:lnTo>
                  <a:pt x="6707613" y="405391"/>
                </a:lnTo>
                <a:cubicBezTo>
                  <a:pt x="6720579" y="404964"/>
                  <a:pt x="6733235" y="404157"/>
                  <a:pt x="6745320" y="403067"/>
                </a:cubicBezTo>
                <a:cubicBezTo>
                  <a:pt x="6754341" y="413640"/>
                  <a:pt x="6799607" y="403591"/>
                  <a:pt x="6792811" y="422483"/>
                </a:cubicBezTo>
                <a:cubicBezTo>
                  <a:pt x="6809051" y="421579"/>
                  <a:pt x="6819592" y="414071"/>
                  <a:pt x="6812882" y="426365"/>
                </a:cubicBezTo>
                <a:cubicBezTo>
                  <a:pt x="6818190" y="426427"/>
                  <a:pt x="6821340" y="427635"/>
                  <a:pt x="6823500" y="429406"/>
                </a:cubicBezTo>
                <a:lnTo>
                  <a:pt x="6824098" y="430219"/>
                </a:lnTo>
                <a:lnTo>
                  <a:pt x="6860252" y="427902"/>
                </a:lnTo>
                <a:lnTo>
                  <a:pt x="6864904" y="429051"/>
                </a:lnTo>
                <a:lnTo>
                  <a:pt x="6888662" y="425676"/>
                </a:lnTo>
                <a:lnTo>
                  <a:pt x="6900835" y="424926"/>
                </a:lnTo>
                <a:lnTo>
                  <a:pt x="6904484" y="422663"/>
                </a:lnTo>
                <a:cubicBezTo>
                  <a:pt x="6908310" y="421358"/>
                  <a:pt x="6913643" y="420956"/>
                  <a:pt x="6922346" y="422599"/>
                </a:cubicBezTo>
                <a:lnTo>
                  <a:pt x="6924318" y="423364"/>
                </a:lnTo>
                <a:lnTo>
                  <a:pt x="6939344" y="420433"/>
                </a:lnTo>
                <a:cubicBezTo>
                  <a:pt x="6944233" y="418988"/>
                  <a:pt x="6948630" y="417072"/>
                  <a:pt x="6952296" y="414496"/>
                </a:cubicBezTo>
                <a:cubicBezTo>
                  <a:pt x="7000688" y="431217"/>
                  <a:pt x="7049150" y="419963"/>
                  <a:pt x="7103052" y="424841"/>
                </a:cubicBezTo>
                <a:cubicBezTo>
                  <a:pt x="7164010" y="424075"/>
                  <a:pt x="7206372" y="421142"/>
                  <a:pt x="7246485" y="421500"/>
                </a:cubicBezTo>
                <a:cubicBezTo>
                  <a:pt x="7265321" y="420068"/>
                  <a:pt x="7402761" y="419300"/>
                  <a:pt x="7391440" y="426989"/>
                </a:cubicBezTo>
                <a:cubicBezTo>
                  <a:pt x="7449760" y="412020"/>
                  <a:pt x="7483675" y="432993"/>
                  <a:pt x="7548358" y="427860"/>
                </a:cubicBezTo>
                <a:cubicBezTo>
                  <a:pt x="7581191" y="448534"/>
                  <a:pt x="7564154" y="429985"/>
                  <a:pt x="7599893" y="435145"/>
                </a:cubicBezTo>
                <a:cubicBezTo>
                  <a:pt x="7591842" y="417079"/>
                  <a:pt x="7642712" y="446949"/>
                  <a:pt x="7646750" y="427135"/>
                </a:cubicBezTo>
                <a:cubicBezTo>
                  <a:pt x="7653127" y="428699"/>
                  <a:pt x="7659175" y="430843"/>
                  <a:pt x="7665217" y="433142"/>
                </a:cubicBezTo>
                <a:lnTo>
                  <a:pt x="7668385" y="434335"/>
                </a:lnTo>
                <a:lnTo>
                  <a:pt x="7681420" y="435671"/>
                </a:lnTo>
                <a:lnTo>
                  <a:pt x="7684651" y="440352"/>
                </a:lnTo>
                <a:lnTo>
                  <a:pt x="7843050" y="447862"/>
                </a:lnTo>
                <a:cubicBezTo>
                  <a:pt x="7856954" y="444866"/>
                  <a:pt x="7901943" y="445305"/>
                  <a:pt x="7911637" y="451302"/>
                </a:cubicBezTo>
                <a:cubicBezTo>
                  <a:pt x="7921260" y="452613"/>
                  <a:pt x="7931762" y="450506"/>
                  <a:pt x="7937365" y="456923"/>
                </a:cubicBezTo>
                <a:cubicBezTo>
                  <a:pt x="7958268" y="460697"/>
                  <a:pt x="8006140" y="469374"/>
                  <a:pt x="8037057" y="473946"/>
                </a:cubicBezTo>
                <a:cubicBezTo>
                  <a:pt x="8053719" y="465869"/>
                  <a:pt x="8079882" y="482269"/>
                  <a:pt x="8122868" y="484360"/>
                </a:cubicBezTo>
                <a:cubicBezTo>
                  <a:pt x="8141102" y="475018"/>
                  <a:pt x="8151839" y="485898"/>
                  <a:pt x="8186750" y="473523"/>
                </a:cubicBezTo>
                <a:cubicBezTo>
                  <a:pt x="8188181" y="474802"/>
                  <a:pt x="8189967" y="475991"/>
                  <a:pt x="8192054" y="477054"/>
                </a:cubicBezTo>
                <a:cubicBezTo>
                  <a:pt x="8204181" y="483229"/>
                  <a:pt x="8223618" y="483903"/>
                  <a:pt x="8235470" y="478559"/>
                </a:cubicBezTo>
                <a:cubicBezTo>
                  <a:pt x="8291101" y="462191"/>
                  <a:pt x="8341536" y="464111"/>
                  <a:pt x="8388968" y="461607"/>
                </a:cubicBezTo>
                <a:cubicBezTo>
                  <a:pt x="8442578" y="460760"/>
                  <a:pt x="8406478" y="480371"/>
                  <a:pt x="8473770" y="465162"/>
                </a:cubicBezTo>
                <a:cubicBezTo>
                  <a:pt x="8480755" y="472463"/>
                  <a:pt x="8489229" y="473028"/>
                  <a:pt x="8503642" y="470008"/>
                </a:cubicBezTo>
                <a:cubicBezTo>
                  <a:pt x="8529673" y="470128"/>
                  <a:pt x="8527062" y="487947"/>
                  <a:pt x="8553701" y="477906"/>
                </a:cubicBezTo>
                <a:cubicBezTo>
                  <a:pt x="8548666" y="487380"/>
                  <a:pt x="8602920" y="482977"/>
                  <a:pt x="8590556" y="492632"/>
                </a:cubicBezTo>
                <a:cubicBezTo>
                  <a:pt x="8607202" y="501847"/>
                  <a:pt x="8616076" y="487671"/>
                  <a:pt x="8632638" y="495738"/>
                </a:cubicBezTo>
                <a:cubicBezTo>
                  <a:pt x="8651555" y="498034"/>
                  <a:pt x="8622103" y="485174"/>
                  <a:pt x="8643140" y="485045"/>
                </a:cubicBezTo>
                <a:cubicBezTo>
                  <a:pt x="8668580" y="486622"/>
                  <a:pt x="8669151" y="469012"/>
                  <a:pt x="8687917" y="492071"/>
                </a:cubicBezTo>
                <a:lnTo>
                  <a:pt x="8755765" y="503982"/>
                </a:lnTo>
                <a:cubicBezTo>
                  <a:pt x="8771235" y="498879"/>
                  <a:pt x="8783355" y="502055"/>
                  <a:pt x="8795085" y="507904"/>
                </a:cubicBezTo>
                <a:cubicBezTo>
                  <a:pt x="8830601" y="507703"/>
                  <a:pt x="8862574" y="517087"/>
                  <a:pt x="8902279" y="521818"/>
                </a:cubicBezTo>
                <a:cubicBezTo>
                  <a:pt x="8945651" y="516972"/>
                  <a:pt x="8967057" y="533201"/>
                  <a:pt x="9009490" y="538194"/>
                </a:cubicBezTo>
                <a:cubicBezTo>
                  <a:pt x="9052268" y="525380"/>
                  <a:pt x="9036250" y="560823"/>
                  <a:pt x="9072120" y="561668"/>
                </a:cubicBezTo>
                <a:cubicBezTo>
                  <a:pt x="9131058" y="551067"/>
                  <a:pt x="9070119" y="573588"/>
                  <a:pt x="9160343" y="573641"/>
                </a:cubicBezTo>
                <a:cubicBezTo>
                  <a:pt x="9165546" y="571624"/>
                  <a:pt x="9176314" y="574580"/>
                  <a:pt x="9174981" y="577663"/>
                </a:cubicBezTo>
                <a:cubicBezTo>
                  <a:pt x="9194754" y="577552"/>
                  <a:pt x="9250657" y="598403"/>
                  <a:pt x="9278987" y="596161"/>
                </a:cubicBezTo>
                <a:cubicBezTo>
                  <a:pt x="9333518" y="607930"/>
                  <a:pt x="9360905" y="594322"/>
                  <a:pt x="9400617" y="598994"/>
                </a:cubicBezTo>
                <a:cubicBezTo>
                  <a:pt x="9446163" y="611997"/>
                  <a:pt x="9472711" y="623279"/>
                  <a:pt x="9552261" y="650991"/>
                </a:cubicBezTo>
                <a:lnTo>
                  <a:pt x="9822258" y="730484"/>
                </a:lnTo>
                <a:cubicBezTo>
                  <a:pt x="9922385" y="789120"/>
                  <a:pt x="10051976" y="757267"/>
                  <a:pt x="10113244" y="761586"/>
                </a:cubicBezTo>
                <a:cubicBezTo>
                  <a:pt x="10138637" y="744147"/>
                  <a:pt x="10159221" y="763482"/>
                  <a:pt x="10189871" y="756395"/>
                </a:cubicBezTo>
                <a:cubicBezTo>
                  <a:pt x="10258060" y="752560"/>
                  <a:pt x="10325745" y="732743"/>
                  <a:pt x="10414253" y="746175"/>
                </a:cubicBezTo>
                <a:cubicBezTo>
                  <a:pt x="10454148" y="691579"/>
                  <a:pt x="10557884" y="724489"/>
                  <a:pt x="10642574" y="693308"/>
                </a:cubicBezTo>
                <a:cubicBezTo>
                  <a:pt x="10691734" y="686941"/>
                  <a:pt x="10768969" y="714056"/>
                  <a:pt x="10786007" y="684599"/>
                </a:cubicBezTo>
                <a:cubicBezTo>
                  <a:pt x="10808505" y="702627"/>
                  <a:pt x="10829561" y="673505"/>
                  <a:pt x="10854151" y="670921"/>
                </a:cubicBezTo>
                <a:cubicBezTo>
                  <a:pt x="10873781" y="682384"/>
                  <a:pt x="10883521" y="672470"/>
                  <a:pt x="10901354" y="670267"/>
                </a:cubicBezTo>
                <a:cubicBezTo>
                  <a:pt x="10909430" y="677337"/>
                  <a:pt x="10924523" y="676969"/>
                  <a:pt x="10929658" y="668675"/>
                </a:cubicBezTo>
                <a:cubicBezTo>
                  <a:pt x="10922372" y="649553"/>
                  <a:pt x="10974790" y="659092"/>
                  <a:pt x="10978685" y="645904"/>
                </a:cubicBezTo>
                <a:cubicBezTo>
                  <a:pt x="11009109" y="643153"/>
                  <a:pt x="11141217" y="659897"/>
                  <a:pt x="11163594" y="638786"/>
                </a:cubicBezTo>
                <a:cubicBezTo>
                  <a:pt x="11225103" y="628762"/>
                  <a:pt x="11314002" y="662346"/>
                  <a:pt x="11340142" y="661756"/>
                </a:cubicBezTo>
                <a:cubicBezTo>
                  <a:pt x="11366080" y="700322"/>
                  <a:pt x="11492322" y="598682"/>
                  <a:pt x="11603318" y="596522"/>
                </a:cubicBezTo>
                <a:cubicBezTo>
                  <a:pt x="11618275" y="600244"/>
                  <a:pt x="11626270" y="600194"/>
                  <a:pt x="11630282" y="591403"/>
                </a:cubicBezTo>
                <a:cubicBezTo>
                  <a:pt x="11659139" y="586325"/>
                  <a:pt x="11716067" y="578023"/>
                  <a:pt x="11776458" y="566050"/>
                </a:cubicBezTo>
                <a:cubicBezTo>
                  <a:pt x="11821845" y="556174"/>
                  <a:pt x="12045365" y="564769"/>
                  <a:pt x="12105816" y="554311"/>
                </a:cubicBezTo>
                <a:lnTo>
                  <a:pt x="12192000" y="507672"/>
                </a:lnTo>
                <a:lnTo>
                  <a:pt x="12192000" y="2530382"/>
                </a:lnTo>
                <a:lnTo>
                  <a:pt x="12192000" y="3315691"/>
                </a:lnTo>
                <a:lnTo>
                  <a:pt x="12192000" y="4541267"/>
                </a:lnTo>
                <a:lnTo>
                  <a:pt x="0" y="4541267"/>
                </a:lnTo>
                <a:lnTo>
                  <a:pt x="0" y="3315691"/>
                </a:lnTo>
                <a:lnTo>
                  <a:pt x="0" y="2530382"/>
                </a:lnTo>
                <a:lnTo>
                  <a:pt x="0" y="394082"/>
                </a:lnTo>
                <a:lnTo>
                  <a:pt x="3948" y="393322"/>
                </a:lnTo>
                <a:cubicBezTo>
                  <a:pt x="38999" y="387589"/>
                  <a:pt x="58344" y="387309"/>
                  <a:pt x="79987" y="383500"/>
                </a:cubicBezTo>
                <a:cubicBezTo>
                  <a:pt x="115029" y="374657"/>
                  <a:pt x="152100" y="354597"/>
                  <a:pt x="173247" y="348155"/>
                </a:cubicBezTo>
                <a:lnTo>
                  <a:pt x="206877" y="344844"/>
                </a:lnTo>
                <a:lnTo>
                  <a:pt x="205655" y="338590"/>
                </a:lnTo>
                <a:lnTo>
                  <a:pt x="218147" y="338130"/>
                </a:lnTo>
                <a:lnTo>
                  <a:pt x="246031" y="337978"/>
                </a:lnTo>
                <a:cubicBezTo>
                  <a:pt x="263431" y="337031"/>
                  <a:pt x="311815" y="338530"/>
                  <a:pt x="329529" y="336242"/>
                </a:cubicBezTo>
                <a:cubicBezTo>
                  <a:pt x="334639" y="329571"/>
                  <a:pt x="342526" y="325934"/>
                  <a:pt x="352311" y="324249"/>
                </a:cubicBezTo>
                <a:lnTo>
                  <a:pt x="373861" y="324061"/>
                </a:lnTo>
                <a:lnTo>
                  <a:pt x="498838" y="307987"/>
                </a:lnTo>
                <a:lnTo>
                  <a:pt x="516021" y="306785"/>
                </a:lnTo>
                <a:lnTo>
                  <a:pt x="525327" y="301396"/>
                </a:lnTo>
                <a:cubicBezTo>
                  <a:pt x="532431" y="300319"/>
                  <a:pt x="552839" y="301014"/>
                  <a:pt x="558651" y="300324"/>
                </a:cubicBezTo>
                <a:lnTo>
                  <a:pt x="560193" y="297256"/>
                </a:lnTo>
                <a:cubicBezTo>
                  <a:pt x="578707" y="292354"/>
                  <a:pt x="648345" y="276030"/>
                  <a:pt x="669729" y="270914"/>
                </a:cubicBezTo>
                <a:cubicBezTo>
                  <a:pt x="674001" y="275630"/>
                  <a:pt x="683567" y="268182"/>
                  <a:pt x="688496" y="266563"/>
                </a:cubicBezTo>
                <a:cubicBezTo>
                  <a:pt x="689259" y="269739"/>
                  <a:pt x="701191" y="270708"/>
                  <a:pt x="704711" y="267882"/>
                </a:cubicBezTo>
                <a:cubicBezTo>
                  <a:pt x="788593" y="252386"/>
                  <a:pt x="746605" y="284407"/>
                  <a:pt x="794485" y="264121"/>
                </a:cubicBezTo>
                <a:cubicBezTo>
                  <a:pt x="802955" y="262777"/>
                  <a:pt x="809819" y="264059"/>
                  <a:pt x="815839" y="266431"/>
                </a:cubicBezTo>
                <a:lnTo>
                  <a:pt x="824819" y="271306"/>
                </a:lnTo>
                <a:lnTo>
                  <a:pt x="859579" y="262094"/>
                </a:lnTo>
                <a:cubicBezTo>
                  <a:pt x="876701" y="258883"/>
                  <a:pt x="894722" y="256754"/>
                  <a:pt x="913213" y="255782"/>
                </a:cubicBezTo>
                <a:cubicBezTo>
                  <a:pt x="917362" y="262272"/>
                  <a:pt x="931876" y="253051"/>
                  <a:pt x="938704" y="251225"/>
                </a:cubicBezTo>
                <a:cubicBezTo>
                  <a:pt x="938775" y="255464"/>
                  <a:pt x="953903" y="257496"/>
                  <a:pt x="959272" y="253991"/>
                </a:cubicBezTo>
                <a:cubicBezTo>
                  <a:pt x="1072096" y="238840"/>
                  <a:pt x="1008611" y="278434"/>
                  <a:pt x="1076317" y="254692"/>
                </a:cubicBezTo>
                <a:cubicBezTo>
                  <a:pt x="1087643" y="253454"/>
                  <a:pt x="1096141" y="255578"/>
                  <a:pt x="1103231" y="259087"/>
                </a:cubicBezTo>
                <a:lnTo>
                  <a:pt x="1115987" y="267847"/>
                </a:lnTo>
                <a:lnTo>
                  <a:pt x="1125983" y="264723"/>
                </a:lnTo>
                <a:cubicBezTo>
                  <a:pt x="1163707" y="264478"/>
                  <a:pt x="1174830" y="273456"/>
                  <a:pt x="1196778" y="264412"/>
                </a:cubicBezTo>
                <a:cubicBezTo>
                  <a:pt x="1229213" y="283211"/>
                  <a:pt x="1218291" y="266286"/>
                  <a:pt x="1242961" y="263409"/>
                </a:cubicBezTo>
                <a:cubicBezTo>
                  <a:pt x="1262423" y="259661"/>
                  <a:pt x="1226693" y="252448"/>
                  <a:pt x="1245768" y="251383"/>
                </a:cubicBezTo>
                <a:cubicBezTo>
                  <a:pt x="1266403" y="256236"/>
                  <a:pt x="1265433" y="241163"/>
                  <a:pt x="1286892" y="247098"/>
                </a:cubicBezTo>
                <a:cubicBezTo>
                  <a:pt x="1281679" y="258454"/>
                  <a:pt x="1329238" y="244897"/>
                  <a:pt x="1330717" y="254818"/>
                </a:cubicBezTo>
                <a:cubicBezTo>
                  <a:pt x="1348944" y="240632"/>
                  <a:pt x="1358102" y="258108"/>
                  <a:pt x="1382372" y="253736"/>
                </a:cubicBezTo>
                <a:cubicBezTo>
                  <a:pt x="1393801" y="248369"/>
                  <a:pt x="1402047" y="247448"/>
                  <a:pt x="1413281" y="253220"/>
                </a:cubicBezTo>
                <a:cubicBezTo>
                  <a:pt x="1465930" y="227092"/>
                  <a:pt x="1445133" y="252051"/>
                  <a:pt x="1494404" y="242003"/>
                </a:cubicBezTo>
                <a:cubicBezTo>
                  <a:pt x="1536853" y="231436"/>
                  <a:pt x="1584973" y="224580"/>
                  <a:pt x="1626029" y="199353"/>
                </a:cubicBezTo>
                <a:cubicBezTo>
                  <a:pt x="1633565" y="192206"/>
                  <a:pt x="1652069" y="189501"/>
                  <a:pt x="1667354" y="193310"/>
                </a:cubicBezTo>
                <a:cubicBezTo>
                  <a:pt x="1669981" y="193966"/>
                  <a:pt x="1672417" y="194795"/>
                  <a:pt x="1674578" y="195769"/>
                </a:cubicBezTo>
                <a:cubicBezTo>
                  <a:pt x="1710071" y="191910"/>
                  <a:pt x="1839891" y="174674"/>
                  <a:pt x="1880316" y="170155"/>
                </a:cubicBezTo>
                <a:cubicBezTo>
                  <a:pt x="1883589" y="179337"/>
                  <a:pt x="1904031" y="162769"/>
                  <a:pt x="1917126" y="168655"/>
                </a:cubicBezTo>
                <a:cubicBezTo>
                  <a:pt x="1926505" y="173820"/>
                  <a:pt x="1934895" y="169998"/>
                  <a:pt x="1944692" y="169592"/>
                </a:cubicBezTo>
                <a:cubicBezTo>
                  <a:pt x="1957598" y="173652"/>
                  <a:pt x="1999691" y="166319"/>
                  <a:pt x="2010665" y="161060"/>
                </a:cubicBezTo>
                <a:cubicBezTo>
                  <a:pt x="2036890" y="142784"/>
                  <a:pt x="2096481" y="156356"/>
                  <a:pt x="2118270" y="142353"/>
                </a:cubicBezTo>
                <a:cubicBezTo>
                  <a:pt x="2126176" y="140299"/>
                  <a:pt x="2133912" y="139468"/>
                  <a:pt x="2141504" y="139398"/>
                </a:cubicBezTo>
                <a:lnTo>
                  <a:pt x="2162752" y="140940"/>
                </a:lnTo>
                <a:lnTo>
                  <a:pt x="2168793" y="144854"/>
                </a:lnTo>
                <a:lnTo>
                  <a:pt x="2181778" y="143885"/>
                </a:lnTo>
                <a:lnTo>
                  <a:pt x="2185499" y="144480"/>
                </a:lnTo>
                <a:cubicBezTo>
                  <a:pt x="2192607" y="145635"/>
                  <a:pt x="2199623" y="146640"/>
                  <a:pt x="2206566" y="147037"/>
                </a:cubicBezTo>
                <a:cubicBezTo>
                  <a:pt x="2197435" y="127408"/>
                  <a:pt x="2264127" y="147183"/>
                  <a:pt x="2244903" y="131308"/>
                </a:cubicBezTo>
                <a:cubicBezTo>
                  <a:pt x="2281469" y="130079"/>
                  <a:pt x="2253577" y="115293"/>
                  <a:pt x="2297531" y="129388"/>
                </a:cubicBezTo>
                <a:cubicBezTo>
                  <a:pt x="2354302" y="113338"/>
                  <a:pt x="2443792" y="119311"/>
                  <a:pt x="2488258" y="94958"/>
                </a:cubicBezTo>
                <a:cubicBezTo>
                  <a:pt x="2482735" y="104256"/>
                  <a:pt x="2506662" y="111470"/>
                  <a:pt x="2523236" y="106856"/>
                </a:cubicBezTo>
                <a:cubicBezTo>
                  <a:pt x="2503860" y="143341"/>
                  <a:pt x="2588767" y="73980"/>
                  <a:pt x="2603355" y="98877"/>
                </a:cubicBezTo>
                <a:cubicBezTo>
                  <a:pt x="2604074" y="75764"/>
                  <a:pt x="2678357" y="36570"/>
                  <a:pt x="2713319" y="55535"/>
                </a:cubicBezTo>
                <a:cubicBezTo>
                  <a:pt x="2766583" y="50906"/>
                  <a:pt x="2804300" y="31801"/>
                  <a:pt x="2860143" y="39439"/>
                </a:cubicBezTo>
                <a:cubicBezTo>
                  <a:pt x="2861876" y="36347"/>
                  <a:pt x="2864716" y="33758"/>
                  <a:pt x="2868320" y="31535"/>
                </a:cubicBezTo>
                <a:lnTo>
                  <a:pt x="2880379" y="26144"/>
                </a:lnTo>
                <a:lnTo>
                  <a:pt x="2882710" y="26536"/>
                </a:lnTo>
                <a:cubicBezTo>
                  <a:pt x="2891868" y="26606"/>
                  <a:pt x="2896557" y="25303"/>
                  <a:pt x="2899268" y="23397"/>
                </a:cubicBezTo>
                <a:lnTo>
                  <a:pt x="2901185" y="20606"/>
                </a:lnTo>
                <a:lnTo>
                  <a:pt x="2912009" y="17792"/>
                </a:lnTo>
                <a:lnTo>
                  <a:pt x="2931895" y="10473"/>
                </a:lnTo>
                <a:lnTo>
                  <a:pt x="2936965" y="10769"/>
                </a:lnTo>
                <a:lnTo>
                  <a:pt x="2969058" y="2323"/>
                </a:lnTo>
                <a:lnTo>
                  <a:pt x="2970141" y="2998"/>
                </a:lnTo>
                <a:cubicBezTo>
                  <a:pt x="2973299" y="4318"/>
                  <a:pt x="2977016" y="4929"/>
                  <a:pt x="2981985" y="4074"/>
                </a:cubicBezTo>
                <a:cubicBezTo>
                  <a:pt x="2983743" y="16976"/>
                  <a:pt x="2988657" y="7987"/>
                  <a:pt x="3003160" y="4325"/>
                </a:cubicBezTo>
                <a:cubicBezTo>
                  <a:pt x="3009129" y="23546"/>
                  <a:pt x="3044664" y="6144"/>
                  <a:pt x="3059919" y="14691"/>
                </a:cubicBezTo>
                <a:cubicBezTo>
                  <a:pt x="3070442" y="11568"/>
                  <a:pt x="3081678" y="8616"/>
                  <a:pt x="3093450" y="5974"/>
                </a:cubicBezTo>
                <a:lnTo>
                  <a:pt x="3188029" y="4647"/>
                </a:lnTo>
                <a:lnTo>
                  <a:pt x="3287078" y="20127"/>
                </a:lnTo>
                <a:cubicBezTo>
                  <a:pt x="3323715" y="20464"/>
                  <a:pt x="3355440" y="26213"/>
                  <a:pt x="3386448" y="22159"/>
                </a:cubicBezTo>
                <a:cubicBezTo>
                  <a:pt x="3399044" y="26631"/>
                  <a:pt x="3410916" y="28437"/>
                  <a:pt x="3422427" y="21744"/>
                </a:cubicBezTo>
                <a:cubicBezTo>
                  <a:pt x="3456617" y="23977"/>
                  <a:pt x="3464894" y="33535"/>
                  <a:pt x="3486559" y="26080"/>
                </a:cubicBezTo>
                <a:cubicBezTo>
                  <a:pt x="3505768" y="41541"/>
                  <a:pt x="3506905" y="35640"/>
                  <a:pt x="3515932" y="31213"/>
                </a:cubicBezTo>
                <a:lnTo>
                  <a:pt x="3517220" y="30897"/>
                </a:lnTo>
                <a:lnTo>
                  <a:pt x="3519845" y="33107"/>
                </a:lnTo>
                <a:lnTo>
                  <a:pt x="3525279" y="34130"/>
                </a:lnTo>
                <a:lnTo>
                  <a:pt x="3540113" y="33471"/>
                </a:lnTo>
                <a:lnTo>
                  <a:pt x="3545692" y="32654"/>
                </a:lnTo>
                <a:cubicBezTo>
                  <a:pt x="3549534" y="32302"/>
                  <a:pt x="3552087" y="32342"/>
                  <a:pt x="3553854" y="32669"/>
                </a:cubicBezTo>
                <a:lnTo>
                  <a:pt x="3554058" y="32851"/>
                </a:lnTo>
                <a:lnTo>
                  <a:pt x="3561703" y="32512"/>
                </a:lnTo>
                <a:cubicBezTo>
                  <a:pt x="3574605" y="31522"/>
                  <a:pt x="3587161" y="30167"/>
                  <a:pt x="3599112" y="28556"/>
                </a:cubicBezTo>
                <a:cubicBezTo>
                  <a:pt x="3609218" y="38704"/>
                  <a:pt x="3653377" y="26717"/>
                  <a:pt x="3648544" y="45847"/>
                </a:cubicBezTo>
                <a:cubicBezTo>
                  <a:pt x="3664665" y="44241"/>
                  <a:pt x="3674416" y="36298"/>
                  <a:pt x="3668987" y="48845"/>
                </a:cubicBezTo>
                <a:cubicBezTo>
                  <a:pt x="3674294" y="48677"/>
                  <a:pt x="3677564" y="49743"/>
                  <a:pt x="3679906" y="51414"/>
                </a:cubicBezTo>
                <a:lnTo>
                  <a:pt x="3680583" y="52200"/>
                </a:lnTo>
                <a:lnTo>
                  <a:pt x="3716448" y="48317"/>
                </a:lnTo>
                <a:lnTo>
                  <a:pt x="3721210" y="49261"/>
                </a:lnTo>
                <a:lnTo>
                  <a:pt x="3744585" y="44862"/>
                </a:lnTo>
                <a:lnTo>
                  <a:pt x="3756664" y="43587"/>
                </a:lnTo>
                <a:lnTo>
                  <a:pt x="3760076" y="41172"/>
                </a:lnTo>
                <a:cubicBezTo>
                  <a:pt x="3763760" y="39705"/>
                  <a:pt x="3769040" y="39072"/>
                  <a:pt x="3777900" y="40331"/>
                </a:cubicBezTo>
                <a:lnTo>
                  <a:pt x="3779950" y="41010"/>
                </a:lnTo>
                <a:lnTo>
                  <a:pt x="3794650" y="37433"/>
                </a:lnTo>
                <a:cubicBezTo>
                  <a:pt x="3799384" y="35781"/>
                  <a:pt x="3803575" y="33678"/>
                  <a:pt x="3806969" y="30953"/>
                </a:cubicBezTo>
                <a:cubicBezTo>
                  <a:pt x="3857022" y="45517"/>
                  <a:pt x="3904249" y="32192"/>
                  <a:pt x="3958577" y="34711"/>
                </a:cubicBezTo>
                <a:cubicBezTo>
                  <a:pt x="3982063" y="57372"/>
                  <a:pt x="4075943" y="29627"/>
                  <a:pt x="4089430" y="7656"/>
                </a:cubicBezTo>
                <a:cubicBezTo>
                  <a:pt x="4089735" y="26908"/>
                  <a:pt x="4157813" y="693"/>
                  <a:pt x="4175374" y="1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242199" y="1453487"/>
            <a:ext cx="4503762" cy="2347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wea</a:t>
            </a:r>
            <a:r>
              <a:rPr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had mea</a:t>
            </a:r>
            <a:r>
              <a:rPr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</a:t>
            </a:r>
            <a:r>
              <a:rPr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7E9BC5A7-E99D-4CB8-86D2-F5503FB39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9485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0F1F55A-4A57-4DB9-A6A9-7694CE850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96" y="3226895"/>
            <a:ext cx="4016142" cy="279649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9C8009-9046-43F7-83A9-6E3412CB3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8" r="5" b="5"/>
          <a:stretch/>
        </p:blipFill>
        <p:spPr>
          <a:xfrm>
            <a:off x="794746" y="3388721"/>
            <a:ext cx="3697742" cy="2472853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E73C34-7109-4ED8-9584-8259F3877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02" y="624293"/>
            <a:ext cx="4002888" cy="28619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F2D9E8-55AE-4B24-8D5B-4983F8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2" r="-4" b="-4"/>
          <a:stretch/>
        </p:blipFill>
        <p:spPr>
          <a:xfrm>
            <a:off x="1024468" y="787176"/>
            <a:ext cx="3685354" cy="25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1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week.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1945608" y="863111"/>
            <a:ext cx="349701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goe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64DEFE-4F24-4A3A-ABF0-E5D34D068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70" y="947383"/>
            <a:ext cx="239593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4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The &lt;s&gt; Spelling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of the /z/ Sound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&lt;s&gt; of the /z/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ea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      bu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        no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ult        pri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on        di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mal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9E1903D-C717-4A99-B580-F4F08917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85" y="312445"/>
            <a:ext cx="2954019" cy="228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AB675F4-9C99-4FFC-BF2E-AC0C8073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33" y="357913"/>
            <a:ext cx="3101467" cy="233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C4C0758-CE9A-4062-B5E9-54F7BBF1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240" y="196781"/>
            <a:ext cx="2395219" cy="234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D209019-F48D-482A-A41C-F13EE61C6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98" y="4012787"/>
            <a:ext cx="3318193" cy="201005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6110301-2281-4E9E-A65F-97DC9E0F8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833" y="3664321"/>
            <a:ext cx="3318192" cy="221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E3F4DDB-A925-4FF5-B6A8-93BFF07CA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7367" y="3630136"/>
            <a:ext cx="3544633" cy="228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mic      po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itive     mi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ent   pre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ident   ra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pberry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8A5DC2A-FE33-46A8-971A-06124376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294525"/>
            <a:ext cx="3210585" cy="219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29657CB-D12D-4FCD-A24A-A24546E20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384" y="267310"/>
            <a:ext cx="2749232" cy="214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E0DBDF-AA8D-4D09-A53C-258549AD6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444" y="132122"/>
            <a:ext cx="2238375" cy="23526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0A85E9D-F29E-4986-9B07-6607080BC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43" y="3319340"/>
            <a:ext cx="2508257" cy="250825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6A9E400-040C-4B70-94DD-375D0ADAD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620" y="3551474"/>
            <a:ext cx="3924347" cy="224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D654040-107A-4E67-93BF-81D5A7EED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499" y="3597168"/>
            <a:ext cx="3429471" cy="215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1783</TotalTime>
  <Words>661</Words>
  <Application>Microsoft Office PowerPoint</Application>
  <PresentationFormat>ワイド画面</PresentationFormat>
  <Paragraphs>227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130</cp:revision>
  <cp:lastPrinted>2023-01-14T06:58:27Z</cp:lastPrinted>
  <dcterms:created xsi:type="dcterms:W3CDTF">2021-03-28T09:30:35Z</dcterms:created>
  <dcterms:modified xsi:type="dcterms:W3CDTF">2023-01-29T00:36:40Z</dcterms:modified>
</cp:coreProperties>
</file>