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8" r:id="rId2"/>
    <p:sldId id="257" r:id="rId3"/>
    <p:sldId id="666" r:id="rId4"/>
    <p:sldId id="683" r:id="rId5"/>
    <p:sldId id="682" r:id="rId6"/>
    <p:sldId id="681" r:id="rId7"/>
    <p:sldId id="680" r:id="rId8"/>
    <p:sldId id="679" r:id="rId9"/>
    <p:sldId id="678" r:id="rId10"/>
    <p:sldId id="677" r:id="rId11"/>
    <p:sldId id="676" r:id="rId12"/>
    <p:sldId id="675" r:id="rId13"/>
    <p:sldId id="674" r:id="rId14"/>
    <p:sldId id="673" r:id="rId15"/>
    <p:sldId id="672" r:id="rId16"/>
    <p:sldId id="671" r:id="rId17"/>
    <p:sldId id="670" r:id="rId18"/>
    <p:sldId id="669" r:id="rId19"/>
    <p:sldId id="668" r:id="rId20"/>
    <p:sldId id="667" r:id="rId21"/>
    <p:sldId id="277" r:id="rId22"/>
    <p:sldId id="616" r:id="rId23"/>
    <p:sldId id="617" r:id="rId24"/>
    <p:sldId id="619" r:id="rId25"/>
    <p:sldId id="627" r:id="rId26"/>
    <p:sldId id="626" r:id="rId27"/>
    <p:sldId id="625" r:id="rId28"/>
    <p:sldId id="624" r:id="rId29"/>
    <p:sldId id="623" r:id="rId30"/>
    <p:sldId id="622" r:id="rId31"/>
    <p:sldId id="621" r:id="rId32"/>
    <p:sldId id="620" r:id="rId33"/>
    <p:sldId id="375" r:id="rId34"/>
    <p:sldId id="631" r:id="rId35"/>
    <p:sldId id="630" r:id="rId36"/>
    <p:sldId id="632" r:id="rId37"/>
    <p:sldId id="633" r:id="rId38"/>
    <p:sldId id="634" r:id="rId39"/>
    <p:sldId id="635" r:id="rId40"/>
    <p:sldId id="636" r:id="rId41"/>
    <p:sldId id="637" r:id="rId42"/>
    <p:sldId id="638" r:id="rId43"/>
    <p:sldId id="639" r:id="rId44"/>
    <p:sldId id="640" r:id="rId45"/>
    <p:sldId id="641" r:id="rId46"/>
    <p:sldId id="642" r:id="rId47"/>
    <p:sldId id="643" r:id="rId48"/>
    <p:sldId id="644" r:id="rId49"/>
    <p:sldId id="645" r:id="rId50"/>
    <p:sldId id="646" r:id="rId51"/>
    <p:sldId id="647" r:id="rId52"/>
    <p:sldId id="648" r:id="rId53"/>
    <p:sldId id="649" r:id="rId54"/>
    <p:sldId id="391" r:id="rId55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2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2022/8/20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ord.yahoo.co.jp/o/image/RV=1/RE=1556586511/RH=b3JkLnlhaG9vLmNvLmpw/RB=/RU=aHR0cHM6Ly9lcmluc2NocmV5ZXIuY29tL2ZhaXRoL3dvcnRoeS1hbnl3YXkv/RS=%5eADBr8sFahjgrMimxqweP0gKOAA5w24-;_ylt=A2RivbuPTsZcwSIAzhiU3uV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ord.yahoo.co.jp/o/image/RV=1/RE=1556586592/RH=b3JkLnlhaG9vLmNvLmpw/RB=/RU=aHR0cHM6Ly90cmluaXR5Y2h1cmNoZWluZGhvdmVuLm9yZy9zZXJtb25zLzIwMTkwMTA2Lw--/RS=%5eADB22kRK8Z0DO4p1SFK8y0BtK4b_WU-;_ylt=A2RivQDfTsZcmzIALQCU3uV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ord.yahoo.co.jp/o/image/RV=1/RE=1556586486/RH=b3JkLnlhaG9vLmNvLmpw/RB=/RU=aHR0cHM6Ly93d3cuaG9tZWRlcG90LmNvbS9wL1JlYWwtRmxhbWUtQXNobGV5LTQ4LWluLUVsZWN0cmljLUZpcmVwbGFjZS1pbi1CbGFja3dhc2gtNzEwMEUtQlcvMjAyOTU5NzQx/RS=%5eADB8nbgPIeOxtkJ8RSBmSrKHbvoWi8-;_ylt=A2RiomJ1TsZcvWYA5DSU3uV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ord.yahoo.co.jp/o/image/RV=1/RE=1556586541/RH=b3JkLnlhaG9vLmNvLmpw/RB=/RU=aHR0cHM6Ly93d3cudGVhY2hlcnNwYXl0ZWFjaGVycy5jb20vUHJvZHVjdC9GUkVFLVZvd2VsLUNvbWJpbmF0aW9ucy1QcmludGFibGUtV29ya3NoZWV0LTEzMDUzODE-/RS=%5eADBnMfYdJ0yvrdEDcpxr9UZfgcYr8o-;_ylt=A2RiouSsTsZcyQkAMAWU3uV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ord.yahoo.co.jp/o/image/RV=1/RE=1556586632/RH=b3JkLnlhaG9vLmNvLmpw/RB=/RU=aHR0cHM6Ly93d3cuYmV0dGVyaGVscC5jb20vYWR2aWNlL3Blc3NpbWlzbS9mZWVsaW5nLXdvcnRobGVzcy1hbmQtd2hhdC10by1kby1hYm91dC1pdC8-/RS=%5eADB74s5_89o70MGrew2U7ZIA_Qf_Cg-;_ylt=A2RivcEIT8ZclgwAGzKU3uV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ord.yahoo.co.jp/o/image/RV=1/RE=1556586767/RH=b3JkLnlhaG9vLmNvLmpw/RB=/RU=aHR0cHM6Ly9oZWxpZ2FuZGVjaHJpc3RpYW5ibG9nLmNvbS93ZS1hcmUtaGlzLXdvcmttYW5zaGlwLWNyZWF0ZWQtaW4tY2hyaXN0LWplc3VzLWVwaGVzaWFucy0yMTAv/RS=%5eADBivUdr8EkyKkrx_k49pEYlbKnQmw-;_ylt=A2Rivc.PT8Zcgk0A_w2U3uV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ord.yahoo.co.jp/o/image/RV=1/RE=1556587038/RH=b3JkLnlhaG9vLmNvLmpw/RB=/RU=aHR0cHM6Ly90aGlua2dvc3BlbC53b3JkcHJlc3MuY29tL3RhZy93b3JsZGxpbmVzcy8-/RS=%5eADBj0.MRLCe6_0H8wive2PTq0nmYfI-;_ylt=A2RinFieUMZcISAAkxOU3uV7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ord.yahoo.co.jp/o/image/RV=1/RE=1556587187/RH=b3JkLnlhaG9vLmNvLmpw/RB=/RU=aHR0cHM6Ly9zZXJ2aWNlbXVzZS5jb20vd29ya2ZvcmNlLW1hbmFnZW1lbnQv/RS=%5eADBARVFWtp1aIUWpMHeEq.sdu1bTfc-;_ylt=A2RivbEzUcZc.A8AFS6U3uV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ord.yahoo.co.jp/o/image/RV=1/RE=1556586786/RH=b3JkLnlhaG9vLmNvLmpw/RB=/RU=aHR0cDovL3ByZW1pZXJvZmZzaG9yZS5jb20vd2hpY2gtY291bnRyaWVzLXRheC13b3JsZHdpZGUtaW5jb21lLw--/RS=%5eADBxDleD2alm1NKH7.aILho.uSm1_Q-;_ylt=A2RivbyhT8ZcjBsAKA2U3uV7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ord.yahoo.co.jp/o/image/RV=1/RE=1556587149/RH=b3JkLnlhaG9vLmNvLmpw/RB=/RU=aHR0cHM6Ly93d3cud3JhbC5jb20vOC13b3J0aHdoaWxlLXRoaW5ncy15b3VyLWNoaWxkcmVuLXdpbGwtcmVtZW1iZXItYWJvdXQteW91LzE2NTY4NTI0Lz9jb21tZW50X29yZGVyPWZvcndhcmQ-/RS=%5eADBAtFJITkx5Zys.A.HlFhpi97CYTA-;_ylt=A2RimVsMUcZc6VkAURCU3uV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ord.yahoo.co.jp/o/image/RV=1/RE=1556587217/RH=b3JkLnlhaG9vLmNvLmpw/RB=/RU=aHR0cHM6Ly9vdXJldmVyeWRheWxpZmUuY29tL2h1c2JhbmQtZmVlbHMtd29ydGhsZXNzLXN1cHBvcnQtaGltLTIwMTAwLmh0bWw-/RS=%5eADBdY_mdRCDjyr9zAyEopqt35mYdFU-;_ylt=A2RimFJRUcZc7hoA3SaU3uV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rd.yahoo.co.jp/o/image/RV=1/RE=1562669686/RH=b3JkLnlhaG9vLmNvLmpw/RB=/RU=aHR0cHM6Ly9uYWtlZHNlY3VyaXR5LnNvcGhvcy5jb20vamEvMjAxNy8wNS8xNS90aGUtd2luZG93cy13b3JtLWlzLWJhY2stYW5kLXRoaXMtdGltZS1pdHMtc2VyaW91cy8-/RS=%5eADBbForLrPWFHUe0g4XCkabCT2X4Rk-;_ylt=A2RiouH2ICNdORYA0RqU3uV7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ord.yahoo.co.jp/o/image/RV=1/RE=1556586135/RH=b3JkLnlhaG9vLmNvLmpw/RB=/RU=aHR0cHM6Ly93d3cucGludGVyZXN0LmNvbS9waW4vMTgxOTAzMjcyNDI3MjczOTQ5Lw--/RS=%5eADB0H2G3h46FdAjCaErWueuslro1_k-;_ylt=A2RivbYXTcZcu0MAbRaU3uV7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rd.yahoo.co.jp/o/image/RV=1/RE=1556586257/RH=b3JkLnlhaG9vLmNvLmpw/RB=/RU=aHR0cHM6Ly9lbi53aWtpcGVkaWEub3JnL3dpa2kvVGhpcmRfV29ybGQ-/RS=%5eADBMt5R7G77IGfPsJg050jMeAO0x60-;_ylt=A2RivQKQTcZcmBUAFhGU3uV7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ord.yahoo.co.jp/o/image/RV=1/RE=1556586080/RH=b3JkLnlhaG9vLmNvLmpw/RB=/RU=aHR0cHM6Ly9ub21vcmV3YWxsc3RyZWV0LmNvbS9iZXN0LWJlY29tZXMtd29yc3Qv/RS=%5eADBQNdoHGuhLszIdGoswB0xvPJGzvA-;_ylt=A2RivQLfTMZcXSsAwSeU3uV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ord.yahoo.co.jp/o/image/RV=1/RE=1556586237/RH=b3JkLnlhaG9vLmNvLmpw/RB=/RU=aHR0cHM6Ly93d3cuMTIzcmYuY29tL3Bob3RvXzM2MzQ1NDA3X3dhcmVob3VzZS13b3JrZXItc21pbGluZy1hdC1jYW1lcmEtY2FycnlpbmctYS1ib3gtaW4tYS1sYXJnZS13YXJlaG91c2UuaHRtbA--/RS=%5eADBLqLScCMYUvHdr8._PMUZ1pzL7zY-;_ylt=A2RivbZ8TcZcWyMALR6U3uV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rd.yahoo.co.jp/o/image/RV=1/RE=1556586275/RH=b3JkLnlhaG9vLmNvLmpw/RB=/RU=aHR0cHM6Ly9uYWtlZHNlY3VyaXR5LnNvcGhvcy5jb20vMjAxNC8xMi8xOC9kaWQtY29tcHV0ZXItc2VjdXJpdHktZ2V0LWJldHRlci1vci13b3JzZS1pbi0yMDE0LWhhdmUteW91ci1zYXkv/RS=%5eADB9L2Jd0gldQ1_MmNnkgbLyWJg7D0-;_ylt=A2RivbujTcZczDgArgqU3uV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ord.yahoo.co.jp/o/image/RV=1/RE=1556586456/RH=b3JkLnlhaG9vLmNvLmpw/RB=/RU=aHR0cHM6Ly93d3cuYnVpbHRpbmJvc3Rvbi5jb20vMjAxOC8xMS8yMC93b3JrYWJsZS1yYWlzZXMtNTBt/RS=%5eADBP3QeGJBhRcQDbqRs1DccDT3VbS4-;_ylt=A2Riol1YTsZcinoAMwOU3uV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4a-26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worthy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622DCB6E-1805-4B84-D9E1-2F7CD6185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0" y="4700667"/>
            <a:ext cx="265938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83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worship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84919935-5FB2-B448-5526-0D1123F9E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05" y="4324662"/>
            <a:ext cx="2141220" cy="214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793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10.fireworks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fireplac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C7669420-BC68-EF59-97B1-C77E07E6B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7" y="1244521"/>
            <a:ext cx="2141220" cy="214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69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10.fireworks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11.worksheet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worksheet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5919AB4-2BC6-56B0-2C53-E1858AE30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7" y="1856833"/>
            <a:ext cx="1592580" cy="207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78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10.fireworks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11.worksheet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12.worthless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worthless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E3D22C22-69DB-BFA0-971B-02648E0B1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92" y="2574568"/>
            <a:ext cx="2133600" cy="214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069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10.fireworks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11.worksheet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12.worthless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13.workmanship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workmanship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BBB841F-041C-1761-25D7-3F7756BB0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53" y="3429000"/>
            <a:ext cx="2407920" cy="189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7355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10.fireworks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11.worksheet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12.worthless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13.workmanship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14.worldliness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worldliness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5836B090-493E-D3A7-51E8-5E4528EF5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79" y="3916088"/>
            <a:ext cx="2857500" cy="126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427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10.fireworks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11.worksheet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12.worthless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13.workmanship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14.worldliness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15.workforce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workforc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BB655AAD-5C0F-24B8-B99B-C35ECB33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7" y="4454982"/>
            <a:ext cx="2621280" cy="174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9293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10.fireworks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11.worksheet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12.worthless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13.workmanship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14.worldliness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15.workforce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16.worldwide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worldwid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1C1E0130-ACF6-0ADA-1350-AD051DE2D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60" y="5075555"/>
            <a:ext cx="2773680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279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10.fireworks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11.worksheet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12.worthless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13.workmanship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14.worldliness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15.workforce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16.worldwide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17.worthwhile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worthwhile chi...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A9E6BADC-AE43-B5A6-AD66-20F1B3D0F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4" y="0"/>
            <a:ext cx="2158365" cy="1618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68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13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worthy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worship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10.fireworks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11.worksheet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12.worthless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13.workmanship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14.worldliness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15.workforce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16.worldwide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17.worthwhile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18.worthlessness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worthlessness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736CC083-AB14-7CD7-41C3-77A22D9DA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0"/>
            <a:ext cx="2062162" cy="137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7611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3113415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Verbs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077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1E45145E-E594-4B69-8EDF-6E5461816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4" y="0"/>
            <a:ext cx="11345031" cy="68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69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3113415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Verb Tenses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416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E451A01F-8464-445B-ACE8-45E899203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539267"/>
              </p:ext>
            </p:extLst>
          </p:nvPr>
        </p:nvGraphicFramePr>
        <p:xfrm>
          <a:off x="514350" y="2362200"/>
          <a:ext cx="11163300" cy="3397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54214837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9453125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1842894996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3252164648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137512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471469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9474956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1B0E7429-84A8-4CBC-9F19-CD62E94D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88" y="819150"/>
            <a:ext cx="1100138" cy="13201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C34395D-C743-45CC-B67A-5CFE52D68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3" y="748189"/>
            <a:ext cx="1481138" cy="14811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18536D7-D4D0-42E7-9BA7-32F63B2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9103" y="612458"/>
            <a:ext cx="1216072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77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E451A01F-8464-445B-ACE8-45E89920344E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2362200"/>
          <a:ext cx="11163300" cy="3397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54214837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9453125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1842894996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3252164648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137512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471469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9474956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1B0E7429-84A8-4CBC-9F19-CD62E94D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88" y="819150"/>
            <a:ext cx="1100138" cy="13201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C34395D-C743-45CC-B67A-5CFE52D68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3" y="748189"/>
            <a:ext cx="1481138" cy="14811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18536D7-D4D0-42E7-9BA7-32F63B2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9103" y="612458"/>
            <a:ext cx="1216072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47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E451A01F-8464-445B-ACE8-45E89920344E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2362200"/>
          <a:ext cx="11163300" cy="3397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54214837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9453125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1842894996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3252164648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137512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Simple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Tense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471469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9474956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1B0E7429-84A8-4CBC-9F19-CD62E94D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88" y="819150"/>
            <a:ext cx="1100138" cy="13201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C34395D-C743-45CC-B67A-5CFE52D68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3" y="748189"/>
            <a:ext cx="1481138" cy="14811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18536D7-D4D0-42E7-9BA7-32F63B2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9103" y="612458"/>
            <a:ext cx="1216072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54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E451A01F-8464-445B-ACE8-45E89920344E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2362200"/>
          <a:ext cx="11163300" cy="3397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54214837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9453125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1842894996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3252164648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137512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Simple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Tense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471469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9474956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1B0E7429-84A8-4CBC-9F19-CD62E94D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88" y="819150"/>
            <a:ext cx="1100138" cy="13201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C34395D-C743-45CC-B67A-5CFE52D68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3" y="748189"/>
            <a:ext cx="1481138" cy="14811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18536D7-D4D0-42E7-9BA7-32F63B2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9103" y="612458"/>
            <a:ext cx="1216072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96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E451A01F-8464-445B-ACE8-45E89920344E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2362200"/>
          <a:ext cx="11163300" cy="3397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54214837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9453125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1842894996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3252164648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137512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Simple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Tense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shall/will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471469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9474956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1B0E7429-84A8-4CBC-9F19-CD62E94D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88" y="819150"/>
            <a:ext cx="1100138" cy="13201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C34395D-C743-45CC-B67A-5CFE52D68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3" y="748189"/>
            <a:ext cx="1481138" cy="14811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18536D7-D4D0-42E7-9BA7-32F63B2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9103" y="612458"/>
            <a:ext cx="1216072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22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E451A01F-8464-445B-ACE8-45E89920344E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2362200"/>
          <a:ext cx="11163300" cy="3397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54214837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9453125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1842894996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3252164648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137512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Simple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Tense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shall/will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471469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Continuous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Tense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9474956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1B0E7429-84A8-4CBC-9F19-CD62E94D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88" y="819150"/>
            <a:ext cx="1100138" cy="13201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C34395D-C743-45CC-B67A-5CFE52D68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3" y="748189"/>
            <a:ext cx="1481138" cy="14811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18536D7-D4D0-42E7-9BA7-32F63B2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9103" y="612458"/>
            <a:ext cx="1216072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5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endParaRPr kumimoji="1" lang="ja-JP" altLang="en-US" dirty="0"/>
          </a:p>
        </p:txBody>
      </p:sp>
      <p:pic>
        <p:nvPicPr>
          <p:cNvPr id="3" name="図 2" descr="「worm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96D7294A-8AC6-962A-C8F6-574DFE280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00138"/>
            <a:ext cx="2443404" cy="1270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896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E451A01F-8464-445B-ACE8-45E89920344E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2362200"/>
          <a:ext cx="11163300" cy="3397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54214837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9453125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1842894996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3252164648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137512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Simple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Tense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shall/will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471469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Continuous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Tense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am 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looking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9474956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1B0E7429-84A8-4CBC-9F19-CD62E94D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88" y="819150"/>
            <a:ext cx="1100138" cy="13201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C34395D-C743-45CC-B67A-5CFE52D68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3" y="748189"/>
            <a:ext cx="1481138" cy="14811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18536D7-D4D0-42E7-9BA7-32F63B2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9103" y="612458"/>
            <a:ext cx="1216072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43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E451A01F-8464-445B-ACE8-45E89920344E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2362200"/>
          <a:ext cx="11163300" cy="3397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54214837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9453125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1842894996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3252164648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137512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Simple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Tense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shall/will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471469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Continuous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Tense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was 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looking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am 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looking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9474956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1B0E7429-84A8-4CBC-9F19-CD62E94D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88" y="819150"/>
            <a:ext cx="1100138" cy="13201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C34395D-C743-45CC-B67A-5CFE52D68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3" y="748189"/>
            <a:ext cx="1481138" cy="14811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18536D7-D4D0-42E7-9BA7-32F63B2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9103" y="612458"/>
            <a:ext cx="1216072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5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E451A01F-8464-445B-ACE8-45E89920344E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2362200"/>
          <a:ext cx="11163300" cy="3397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54214837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9453125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1842894996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3252164648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137512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Simple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Tense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shall/will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471469"/>
                  </a:ext>
                </a:extLst>
              </a:tr>
              <a:tr h="13984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Continuous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Tense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was 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looking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am </a:t>
                      </a:r>
                    </a:p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looking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shall/will</a:t>
                      </a:r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 looking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9474956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1B0E7429-84A8-4CBC-9F19-CD62E94D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88" y="819150"/>
            <a:ext cx="1100138" cy="132016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C34395D-C743-45CC-B67A-5CFE52D68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3" y="748189"/>
            <a:ext cx="1481138" cy="14811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18536D7-D4D0-42E7-9BA7-32F63B2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9103" y="612458"/>
            <a:ext cx="1216072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97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2476499" y="4564049"/>
            <a:ext cx="5261857" cy="178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Changing Verb Tenses 1</a:t>
            </a: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They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exercise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every day at the gym.</a:t>
            </a:r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7175499" y="6054963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Simple Future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gym exercise に対する画像結果.サイズ: 220 x 160。ソース: palacecabarete.com">
            <a:extLst>
              <a:ext uri="{FF2B5EF4-FFF2-40B4-BE49-F238E27FC236}">
                <a16:creationId xmlns:a16="http://schemas.microsoft.com/office/drawing/2014/main" id="{156883A8-A8E5-E88E-00C4-699073C8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1625311"/>
            <a:ext cx="2047875" cy="14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66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They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exercise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every day at the gym.</a:t>
            </a:r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They </a:t>
            </a:r>
            <a:r>
              <a:rPr kumimoji="1" lang="en-US" altLang="ja-JP" sz="4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will exercise 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every day at the gym.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7175499" y="6054963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Simple Future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2" descr="gym exercise に対する画像結果.サイズ: 220 x 160。ソース: palacecabarete.com">
            <a:extLst>
              <a:ext uri="{FF2B5EF4-FFF2-40B4-BE49-F238E27FC236}">
                <a16:creationId xmlns:a16="http://schemas.microsoft.com/office/drawing/2014/main" id="{A6EF258D-891A-697A-8C50-370A19AC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1625311"/>
            <a:ext cx="2047875" cy="14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40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He introduces the next performer.</a:t>
            </a:r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7175499" y="6054963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Simple Past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introduce performer に対する画像結果">
            <a:extLst>
              <a:ext uri="{FF2B5EF4-FFF2-40B4-BE49-F238E27FC236}">
                <a16:creationId xmlns:a16="http://schemas.microsoft.com/office/drawing/2014/main" id="{B72F5031-DB6C-B61A-8456-FC2D25E94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4" y="1420307"/>
            <a:ext cx="3209925" cy="166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592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He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introduces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the next performer.</a:t>
            </a:r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introduced</a:t>
            </a:r>
            <a:r>
              <a:rPr lang="en-US" altLang="ja-JP" sz="5400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 the next performer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7175499" y="6054963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Simple Past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introduce performer に対する画像結果">
            <a:extLst>
              <a:ext uri="{FF2B5EF4-FFF2-40B4-BE49-F238E27FC236}">
                <a16:creationId xmlns:a16="http://schemas.microsoft.com/office/drawing/2014/main" id="{77697058-0BD4-AD07-C733-2FE94C188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4" y="1420307"/>
            <a:ext cx="3209925" cy="166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01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We search for the missing dog.</a:t>
            </a:r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Past Continuous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search missing dog に対する画像結果">
            <a:extLst>
              <a:ext uri="{FF2B5EF4-FFF2-40B4-BE49-F238E27FC236}">
                <a16:creationId xmlns:a16="http://schemas.microsoft.com/office/drawing/2014/main" id="{00D94A51-972D-237E-F063-4C94EEABC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863" y="1548955"/>
            <a:ext cx="1499585" cy="20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02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We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search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for the missing dog.</a:t>
            </a:r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We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were searching 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for </a:t>
            </a:r>
          </a:p>
          <a:p>
            <a:pPr algn="ctr"/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the missing dog.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Past Continuous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search missing dog に対する画像結果">
            <a:extLst>
              <a:ext uri="{FF2B5EF4-FFF2-40B4-BE49-F238E27FC236}">
                <a16:creationId xmlns:a16="http://schemas.microsoft.com/office/drawing/2014/main" id="{F5C51DA1-804B-9C7C-7569-03EAF421C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863" y="1548955"/>
            <a:ext cx="1499585" cy="20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5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endParaRPr kumimoji="1" lang="ja-JP" altLang="en-US" dirty="0"/>
          </a:p>
        </p:txBody>
      </p:sp>
      <p:pic>
        <p:nvPicPr>
          <p:cNvPr id="3" name="図 2" descr="「word chil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DEB749D2-8872-BCCB-6806-3755899A9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78" y="1983184"/>
            <a:ext cx="142875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156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The dog rolls around in the mud.</a:t>
            </a:r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 Continuous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 descr="dog mud に対する画像結果">
            <a:extLst>
              <a:ext uri="{FF2B5EF4-FFF2-40B4-BE49-F238E27FC236}">
                <a16:creationId xmlns:a16="http://schemas.microsoft.com/office/drawing/2014/main" id="{EF5953EB-2B6C-3D11-CC90-51BDCAFE6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201" y="1425265"/>
            <a:ext cx="2738438" cy="200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77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The dog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rolls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around in the mud.</a:t>
            </a:r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The dog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is rolling 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around </a:t>
            </a:r>
          </a:p>
          <a:p>
            <a:pPr algn="ctr"/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in the mud.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 Continuous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dog mud に対する画像結果">
            <a:extLst>
              <a:ext uri="{FF2B5EF4-FFF2-40B4-BE49-F238E27FC236}">
                <a16:creationId xmlns:a16="http://schemas.microsoft.com/office/drawing/2014/main" id="{933EF571-4ABD-5DED-35B7-4340E0F1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201" y="1425265"/>
            <a:ext cx="2738438" cy="200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67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4" y="514985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Alex wipes the table after dinner.</a:t>
            </a:r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Future Continuous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4" name="Picture 2" descr="wipe table に対する画像結果">
            <a:extLst>
              <a:ext uri="{FF2B5EF4-FFF2-40B4-BE49-F238E27FC236}">
                <a16:creationId xmlns:a16="http://schemas.microsoft.com/office/drawing/2014/main" id="{BA49F203-CB22-BAE7-F60F-6DCE885C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034" y="1400175"/>
            <a:ext cx="2743553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35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Alex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wipes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 the table after dinner.</a:t>
            </a:r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Alex </a:t>
            </a:r>
            <a:r>
              <a:rPr kumimoji="1" lang="en-US" altLang="ja-JP" sz="54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will be wiping </a:t>
            </a:r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the table </a:t>
            </a:r>
          </a:p>
          <a:p>
            <a:pPr algn="ctr"/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after dinner.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Future Continuous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wipe table に対する画像結果">
            <a:extLst>
              <a:ext uri="{FF2B5EF4-FFF2-40B4-BE49-F238E27FC236}">
                <a16:creationId xmlns:a16="http://schemas.microsoft.com/office/drawing/2014/main" id="{1AA27B48-3C84-C36F-E6F9-A5F36919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034" y="1400175"/>
            <a:ext cx="2743553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34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You cut the cake into two halves.</a:t>
            </a:r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Simple Future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42" name="Picture 2" descr="cake halves に対する画像結果">
            <a:extLst>
              <a:ext uri="{FF2B5EF4-FFF2-40B4-BE49-F238E27FC236}">
                <a16:creationId xmlns:a16="http://schemas.microsoft.com/office/drawing/2014/main" id="{CC1FA22F-2190-8514-FFB1-5195AB8D5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639912"/>
            <a:ext cx="2443163" cy="17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21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You </a:t>
            </a:r>
            <a:r>
              <a:rPr lang="en-US" altLang="ja-JP" sz="54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cut </a:t>
            </a:r>
            <a:r>
              <a:rPr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the cake into two halves.</a:t>
            </a:r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You </a:t>
            </a:r>
            <a:r>
              <a:rPr kumimoji="1" lang="en-US" altLang="ja-JP" sz="4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will cut 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 cake into two halves.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Simple Future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cake halves に対する画像結果">
            <a:extLst>
              <a:ext uri="{FF2B5EF4-FFF2-40B4-BE49-F238E27FC236}">
                <a16:creationId xmlns:a16="http://schemas.microsoft.com/office/drawing/2014/main" id="{4431B159-0896-2F13-98E1-181F206C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639912"/>
            <a:ext cx="2443163" cy="17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389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Abadi" panose="020B0604020104020204" pitchFamily="34" charset="0"/>
                <a:cs typeface="Aharoni" panose="02010803020104030203" pitchFamily="2" charset="-79"/>
              </a:rPr>
              <a:t>I start my new job next week.</a:t>
            </a:r>
            <a:endParaRPr kumimoji="1" lang="en-US" altLang="ja-JP" sz="60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Future Continuous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290" name="Picture 2" descr="start new job に対する画像結果">
            <a:extLst>
              <a:ext uri="{FF2B5EF4-FFF2-40B4-BE49-F238E27FC236}">
                <a16:creationId xmlns:a16="http://schemas.microsoft.com/office/drawing/2014/main" id="{730AF290-9FEA-2B2E-0F7C-4EF7A483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1647825"/>
            <a:ext cx="2976563" cy="20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12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Abadi" panose="020B0604020104020204" pitchFamily="34" charset="0"/>
                <a:cs typeface="Aharoni" panose="02010803020104030203" pitchFamily="2" charset="-79"/>
              </a:rPr>
              <a:t>I 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start</a:t>
            </a:r>
            <a:r>
              <a:rPr lang="en-US" altLang="ja-JP" sz="6000" b="1" dirty="0">
                <a:latin typeface="Abadi" panose="020B0604020104020204" pitchFamily="34" charset="0"/>
                <a:cs typeface="Aharoni" panose="02010803020104030203" pitchFamily="2" charset="-79"/>
              </a:rPr>
              <a:t> my new job next week.</a:t>
            </a:r>
            <a:endParaRPr kumimoji="1" lang="en-US" altLang="ja-JP" sz="60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I </a:t>
            </a:r>
            <a:r>
              <a:rPr kumimoji="1" lang="en-US" altLang="ja-JP" sz="54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will be starting </a:t>
            </a:r>
            <a:r>
              <a:rPr kumimoji="1"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my new job next week.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Future Continuous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start new job に対する画像結果">
            <a:extLst>
              <a:ext uri="{FF2B5EF4-FFF2-40B4-BE49-F238E27FC236}">
                <a16:creationId xmlns:a16="http://schemas.microsoft.com/office/drawing/2014/main" id="{8A161D67-E8EF-276C-896F-C7211BE8B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1647825"/>
            <a:ext cx="2976563" cy="20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95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Abadi" panose="020B0604020104020204" pitchFamily="34" charset="0"/>
                <a:cs typeface="Aharoni" panose="02010803020104030203" pitchFamily="2" charset="-79"/>
              </a:rPr>
              <a:t>The baby yawns sleepily.</a:t>
            </a:r>
            <a:endParaRPr kumimoji="1" lang="en-US" altLang="ja-JP" sz="60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 Continuous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338" name="Picture 2" descr="baby yawn に対する画像結果">
            <a:extLst>
              <a:ext uri="{FF2B5EF4-FFF2-40B4-BE49-F238E27FC236}">
                <a16:creationId xmlns:a16="http://schemas.microsoft.com/office/drawing/2014/main" id="{AF8DE0EA-3FB2-C696-BC96-E6ABF981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882" y="1690689"/>
            <a:ext cx="2505075" cy="16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803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Abadi" panose="020B0604020104020204" pitchFamily="34" charset="0"/>
                <a:cs typeface="Aharoni" panose="02010803020104030203" pitchFamily="2" charset="-79"/>
              </a:rPr>
              <a:t>The baby 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yawns</a:t>
            </a:r>
            <a:r>
              <a:rPr lang="en-US" altLang="ja-JP" sz="6000" b="1" dirty="0">
                <a:latin typeface="Abadi" panose="020B0604020104020204" pitchFamily="34" charset="0"/>
                <a:cs typeface="Aharoni" panose="02010803020104030203" pitchFamily="2" charset="-79"/>
              </a:rPr>
              <a:t> sleepily.</a:t>
            </a:r>
            <a:endParaRPr kumimoji="1" lang="en-US" altLang="ja-JP" sz="60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The baby </a:t>
            </a:r>
            <a:r>
              <a:rPr kumimoji="1" lang="en-US" altLang="ja-JP" sz="54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is yawning </a:t>
            </a:r>
            <a:r>
              <a:rPr kumimoji="1"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sleepily.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 Continuous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baby yawn に対する画像結果">
            <a:extLst>
              <a:ext uri="{FF2B5EF4-FFF2-40B4-BE49-F238E27FC236}">
                <a16:creationId xmlns:a16="http://schemas.microsoft.com/office/drawing/2014/main" id="{45232735-3D9F-7A66-1D63-805E5A1A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882" y="1690689"/>
            <a:ext cx="2505075" cy="16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7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worl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69DCF445-34CE-EB43-6008-7B63E73E5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4" y="2721848"/>
            <a:ext cx="3759868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01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Abadi" panose="020B0604020104020204" pitchFamily="34" charset="0"/>
                <a:cs typeface="Aharoni" panose="02010803020104030203" pitchFamily="2" charset="-79"/>
              </a:rPr>
              <a:t>You camp in a tent in August.</a:t>
            </a:r>
            <a:endParaRPr kumimoji="1" lang="en-US" altLang="ja-JP" sz="60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Future Continuous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386" name="Picture 2" descr="camp tent に対する画像結果">
            <a:extLst>
              <a:ext uri="{FF2B5EF4-FFF2-40B4-BE49-F238E27FC236}">
                <a16:creationId xmlns:a16="http://schemas.microsoft.com/office/drawing/2014/main" id="{F6A67717-03C7-2C09-1B43-F660CA9BF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951" y="1562100"/>
            <a:ext cx="2560846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Abadi" panose="020B0604020104020204" pitchFamily="34" charset="0"/>
                <a:cs typeface="Aharoni" panose="02010803020104030203" pitchFamily="2" charset="-79"/>
              </a:rPr>
              <a:t>You 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camp</a:t>
            </a:r>
            <a:r>
              <a:rPr lang="en-US" altLang="ja-JP" sz="6000" b="1" dirty="0">
                <a:latin typeface="Abadi" panose="020B0604020104020204" pitchFamily="34" charset="0"/>
                <a:cs typeface="Aharoni" panose="02010803020104030203" pitchFamily="2" charset="-79"/>
              </a:rPr>
              <a:t> in a tent in August.</a:t>
            </a:r>
            <a:endParaRPr kumimoji="1" lang="en-US" altLang="ja-JP" sz="60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You </a:t>
            </a:r>
            <a:r>
              <a:rPr kumimoji="1" lang="en-US" altLang="ja-JP" sz="54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will be camping </a:t>
            </a:r>
            <a:r>
              <a:rPr kumimoji="1"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in a tent in August.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Future Continuous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camp tent に対する画像結果">
            <a:extLst>
              <a:ext uri="{FF2B5EF4-FFF2-40B4-BE49-F238E27FC236}">
                <a16:creationId xmlns:a16="http://schemas.microsoft.com/office/drawing/2014/main" id="{28555A00-8344-C3AA-FE9A-EFEC0A90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951" y="1562100"/>
            <a:ext cx="2560846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848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We were late for school this morning.</a:t>
            </a:r>
            <a:endParaRPr kumimoji="1" lang="en-US" altLang="ja-JP" sz="54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Simple Present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434" name="Picture 2" descr="late school に対する画像結果">
            <a:extLst>
              <a:ext uri="{FF2B5EF4-FFF2-40B4-BE49-F238E27FC236}">
                <a16:creationId xmlns:a16="http://schemas.microsoft.com/office/drawing/2014/main" id="{48FD34BD-90BE-C8C2-3543-C58706F27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267" y="1491267"/>
            <a:ext cx="1984821" cy="18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384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We 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were</a:t>
            </a:r>
            <a:r>
              <a:rPr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 late for school this morning.</a:t>
            </a:r>
            <a:endParaRPr kumimoji="1" lang="en-US" altLang="ja-JP" sz="54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We 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are</a:t>
            </a:r>
            <a:r>
              <a:rPr kumimoji="1" lang="en-US" altLang="ja-JP" sz="54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 </a:t>
            </a:r>
            <a:r>
              <a:rPr kumimoji="1" lang="en-US" altLang="ja-JP" sz="5400" b="1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 </a:t>
            </a:r>
            <a:r>
              <a:rPr kumimoji="1"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late for school this morning.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Simple Present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late school に対する画像結果">
            <a:extLst>
              <a:ext uri="{FF2B5EF4-FFF2-40B4-BE49-F238E27FC236}">
                <a16:creationId xmlns:a16="http://schemas.microsoft.com/office/drawing/2014/main" id="{436F3BE0-EF98-7561-5BD5-C7C64038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267" y="1491267"/>
            <a:ext cx="1984821" cy="18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953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endParaRPr kumimoji="1" lang="ja-JP" altLang="en-US" dirty="0"/>
          </a:p>
        </p:txBody>
      </p:sp>
      <p:pic>
        <p:nvPicPr>
          <p:cNvPr id="3" name="図 2" descr="「worst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5131606-9EC2-0994-1388-A5BB6620C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3" y="3460512"/>
            <a:ext cx="2468880" cy="185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031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worker</a:t>
            </a:r>
          </a:p>
          <a:p>
            <a:endParaRPr kumimoji="1" lang="ja-JP" altLang="en-US" dirty="0"/>
          </a:p>
        </p:txBody>
      </p:sp>
      <p:pic>
        <p:nvPicPr>
          <p:cNvPr id="3" name="図 2" descr="「worke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C790CC71-FD48-3D9E-0493-5C2B5644E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36" y="4126389"/>
            <a:ext cx="2621280" cy="174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68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</a:p>
          <a:p>
            <a:endParaRPr kumimoji="1" lang="ja-JP" altLang="en-US" dirty="0"/>
          </a:p>
        </p:txBody>
      </p:sp>
      <p:pic>
        <p:nvPicPr>
          <p:cNvPr id="3" name="図 2" descr="「wors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A2E9441E-5F5F-62CB-099B-297501C24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27" y="4623025"/>
            <a:ext cx="2369820" cy="193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346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workable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workabl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EAE7F989-D3CD-128F-2C6B-AF111B605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94" y="4611084"/>
            <a:ext cx="2745611" cy="182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9326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767</Words>
  <Application>Microsoft Office PowerPoint</Application>
  <PresentationFormat>ワイド画面</PresentationFormat>
  <Paragraphs>367</Paragraphs>
  <Slides>54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62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20</cp:revision>
  <cp:lastPrinted>2020-10-06T12:48:13Z</cp:lastPrinted>
  <dcterms:created xsi:type="dcterms:W3CDTF">2020-09-21T11:34:30Z</dcterms:created>
  <dcterms:modified xsi:type="dcterms:W3CDTF">2022-08-20T01:37:50Z</dcterms:modified>
</cp:coreProperties>
</file>