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8" r:id="rId2"/>
    <p:sldId id="317" r:id="rId3"/>
    <p:sldId id="578" r:id="rId4"/>
    <p:sldId id="3218" r:id="rId5"/>
    <p:sldId id="579" r:id="rId6"/>
    <p:sldId id="650" r:id="rId7"/>
    <p:sldId id="3217" r:id="rId8"/>
    <p:sldId id="3136" r:id="rId9"/>
    <p:sldId id="3219" r:id="rId10"/>
    <p:sldId id="3220" r:id="rId11"/>
    <p:sldId id="3216" r:id="rId12"/>
    <p:sldId id="3221" r:id="rId13"/>
    <p:sldId id="651" r:id="rId14"/>
    <p:sldId id="657" r:id="rId15"/>
    <p:sldId id="656" r:id="rId16"/>
    <p:sldId id="655" r:id="rId17"/>
    <p:sldId id="654" r:id="rId18"/>
    <p:sldId id="653" r:id="rId19"/>
    <p:sldId id="652" r:id="rId20"/>
    <p:sldId id="591" r:id="rId21"/>
    <p:sldId id="592" r:id="rId22"/>
    <p:sldId id="658" r:id="rId23"/>
    <p:sldId id="332" r:id="rId24"/>
    <p:sldId id="338" r:id="rId25"/>
    <p:sldId id="665" r:id="rId26"/>
    <p:sldId id="659" r:id="rId27"/>
    <p:sldId id="660" r:id="rId28"/>
    <p:sldId id="661" r:id="rId29"/>
    <p:sldId id="662" r:id="rId30"/>
    <p:sldId id="663" r:id="rId31"/>
    <p:sldId id="664" r:id="rId32"/>
    <p:sldId id="339" r:id="rId33"/>
    <p:sldId id="2802" r:id="rId34"/>
    <p:sldId id="340" r:id="rId35"/>
    <p:sldId id="668" r:id="rId36"/>
    <p:sldId id="341" r:id="rId37"/>
    <p:sldId id="667" r:id="rId38"/>
    <p:sldId id="342" r:id="rId39"/>
    <p:sldId id="666" r:id="rId40"/>
    <p:sldId id="391" r:id="rId41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4660"/>
  </p:normalViewPr>
  <p:slideViewPr>
    <p:cSldViewPr snapToGrid="0">
      <p:cViewPr varScale="1">
        <p:scale>
          <a:sx n="45" d="100"/>
          <a:sy n="45" d="100"/>
        </p:scale>
        <p:origin x="64" y="3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2022/8/19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2022/8/19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ord.yahoo.co.jp/o/image/RV=1/RE=1556586786/RH=b3JkLnlhaG9vLmNvLmpw/RB=/RU=aHR0cDovL3ByZW1pZXJvZmZzaG9yZS5jb20vd2hpY2gtY291bnRyaWVzLXRheC13b3JsZHdpZGUtaW5jb21lLw--/RS=%5eADBxDleD2alm1NKH7.aILho.uSm1_Q-;_ylt=A2RivbyhT8ZcjBsAKA2U3uV7" TargetMode="External"/><Relationship Id="rId13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12" Type="http://schemas.openxmlformats.org/officeDocument/2006/relationships/hyperlink" Target="https://ord.yahoo.co.jp/o/image/RV=1/RE=1556587217/RH=b3JkLnlhaG9vLmNvLmpw/RB=/RU=aHR0cHM6Ly9vdXJldmVyeWRheWxpZmUuY29tL2h1c2JhbmQtZmVlbHMtd29ydGhsZXNzLXN1cHBvcnQtaGltLTIwMTAwLmh0bWw-/RS=%5eADBdY_mdRCDjyr9zAyEopqt35mYdFU-;_ylt=A2RimFJRUcZc7hoA3SaU3uV7" TargetMode="External"/><Relationship Id="rId2" Type="http://schemas.openxmlformats.org/officeDocument/2006/relationships/hyperlink" Target="https://ord.yahoo.co.jp/o/image/RV=1/RE=1556586767/RH=b3JkLnlhaG9vLmNvLmpw/RB=/RU=aHR0cHM6Ly9oZWxpZ2FuZGVjaHJpc3RpYW5ibG9nLmNvbS93ZS1hcmUtaGlzLXdvcmttYW5zaGlwLWNyZWF0ZWQtaW4tY2hyaXN0LWplc3VzLWVwaGVzaWFucy0yMTAv/RS=%5eADBivUdr8EkyKkrx_k49pEYlbKnQmw-;_ylt=A2Rivc.PT8Zcgk0A_w2U3uV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rd.yahoo.co.jp/o/image/RV=1/RE=1556587187/RH=b3JkLnlhaG9vLmNvLmpw/RB=/RU=aHR0cHM6Ly9zZXJ2aWNlbXVzZS5jb20vd29ya2ZvcmNlLW1hbmFnZW1lbnQv/RS=%5eADBARVFWtp1aIUWpMHeEq.sdu1bTfc-;_ylt=A2RivbEzUcZc.A8AFS6U3uV7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0" Type="http://schemas.openxmlformats.org/officeDocument/2006/relationships/hyperlink" Target="https://ord.yahoo.co.jp/o/image/RV=1/RE=1556587149/RH=b3JkLnlhaG9vLmNvLmpw/RB=/RU=aHR0cHM6Ly93d3cud3JhbC5jb20vOC13b3J0aHdoaWxlLXRoaW5ncy15b3VyLWNoaWxkcmVuLXdpbGwtcmVtZW1iZXItYWJvdXQteW91LzE2NTY4NTI0Lz9jb21tZW50X29yZGVyPWZvcndhcmQ-/RS=%5eADBAtFJITkx5Zys.A.HlFhpi97CYTA-;_ylt=A2RimVsMUcZc6VkAURCU3uV7" TargetMode="External"/><Relationship Id="rId4" Type="http://schemas.openxmlformats.org/officeDocument/2006/relationships/hyperlink" Target="https://ord.yahoo.co.jp/o/image/RV=1/RE=1556587038/RH=b3JkLnlhaG9vLmNvLmpw/RB=/RU=aHR0cHM6Ly90aGlua2dvc3BlbC53b3JkcHJlc3MuY29tL3RhZy93b3JsZGxpbmVzcy8-/RS=%5eADBj0.MRLCe6_0H8wive2PTq0nmYfI-;_ylt=A2RinFieUMZcISAAkxOU3uV7" TargetMode="External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ord.yahoo.co.jp/o/image/RV=1/RE=1556586275/RH=b3JkLnlhaG9vLmNvLmpw/RB=/RU=aHR0cHM6Ly9uYWtlZHNlY3VyaXR5LnNvcGhvcy5jb20vMjAxNC8xMi8xOC9kaWQtY29tcHV0ZXItc2VjdXJpdHktZ2V0LWJldHRlci1vci13b3JzZS1pbi0yMDE0LWhhdmUteW91ci1zYXkv/RS=%5eADB9L2Jd0gldQ1_MmNnkgbLyWJg7D0-;_ylt=A2RivbujTcZczDgArgqU3uV7" TargetMode="External"/><Relationship Id="rId13" Type="http://schemas.openxmlformats.org/officeDocument/2006/relationships/image" Target="../media/image9.jpeg"/><Relationship Id="rId18" Type="http://schemas.openxmlformats.org/officeDocument/2006/relationships/hyperlink" Target="https://ord.yahoo.co.jp/o/image/RV=1/RE=1556586511/RH=b3JkLnlhaG9vLmNvLmpw/RB=/RU=aHR0cHM6Ly9lcmluc2NocmV5ZXIuY29tL2ZhaXRoL3dvcnRoeS1hbnl3YXkv/RS=%5eADBr8sFahjgrMimxqweP0gKOAA5w24-;_ylt=A2RivbuPTsZcwSIAzhiU3uV7" TargetMode="External"/><Relationship Id="rId26" Type="http://schemas.openxmlformats.org/officeDocument/2006/relationships/hyperlink" Target="https://ord.yahoo.co.jp/o/image/RV=1/RE=1556586767/RH=b3JkLnlhaG9vLmNvLmpw/RB=/RU=aHR0cHM6Ly9oZWxpZ2FuZGVjaHJpc3RpYW5ibG9nLmNvbS93ZS1hcmUtaGlzLXdvcmttYW5zaGlwLWNyZWF0ZWQtaW4tY2hyaXN0LWplc3VzLWVwaGVzaWFucy0yMTAv/RS=%5eADBivUdr8EkyKkrx_k49pEYlbKnQmw-;_ylt=A2Rivc.PT8Zcgk0A_w2U3uV7" TargetMode="External"/><Relationship Id="rId3" Type="http://schemas.openxmlformats.org/officeDocument/2006/relationships/image" Target="../media/image5.jpeg"/><Relationship Id="rId21" Type="http://schemas.openxmlformats.org/officeDocument/2006/relationships/image" Target="../media/image13.jpeg"/><Relationship Id="rId34" Type="http://schemas.openxmlformats.org/officeDocument/2006/relationships/hyperlink" Target="https://ord.yahoo.co.jp/o/image/RV=1/RE=1556587149/RH=b3JkLnlhaG9vLmNvLmpw/RB=/RU=aHR0cHM6Ly93d3cud3JhbC5jb20vOC13b3J0aHdoaWxlLXRoaW5ncy15b3VyLWNoaWxkcmVuLXdpbGwtcmVtZW1iZXItYWJvdXQteW91LzE2NTY4NTI0Lz9jb21tZW50X29yZGVyPWZvcndhcmQ-/RS=%5eADBAtFJITkx5Zys.A.HlFhpi97CYTA-;_ylt=A2RimVsMUcZc6VkAURCU3uV7" TargetMode="External"/><Relationship Id="rId7" Type="http://schemas.openxmlformats.org/officeDocument/2006/relationships/image" Target="../media/image7.jpeg"/><Relationship Id="rId12" Type="http://schemas.openxmlformats.org/officeDocument/2006/relationships/hyperlink" Target="https://ord.yahoo.co.jp/o/image/RV=1/RE=1556586237/RH=b3JkLnlhaG9vLmNvLmpw/RB=/RU=aHR0cHM6Ly93d3cuMTIzcmYuY29tL3Bob3RvXzM2MzQ1NDA3X3dhcmVob3VzZS13b3JrZXItc21pbGluZy1hdC1jYW1lcmEtY2FycnlpbmctYS1ib3gtaW4tYS1sYXJnZS13YXJlaG91c2UuaHRtbA--/RS=%5eADBLqLScCMYUvHdr8._PMUZ1pzL7zY-;_ylt=A2RivbZ8TcZcWyMALR6U3uV7" TargetMode="External"/><Relationship Id="rId17" Type="http://schemas.openxmlformats.org/officeDocument/2006/relationships/image" Target="../media/image16.jpeg"/><Relationship Id="rId25" Type="http://schemas.openxmlformats.org/officeDocument/2006/relationships/image" Target="../media/image15.jpeg"/><Relationship Id="rId33" Type="http://schemas.openxmlformats.org/officeDocument/2006/relationships/image" Target="../media/image22.jpeg"/><Relationship Id="rId2" Type="http://schemas.openxmlformats.org/officeDocument/2006/relationships/hyperlink" Target="https://ord.yahoo.co.jp/o/image/RV=1/RE=1562669686/RH=b3JkLnlhaG9vLmNvLmpw/RB=/RU=aHR0cHM6Ly9uYWtlZHNlY3VyaXR5LnNvcGhvcy5jb20vamEvMjAxNy8wNS8xNS90aGUtd2luZG93cy13b3JtLWlzLWJhY2stYW5kLXRoaXMtdGltZS1pdHMtc2VyaW91cy8-/RS=%5eADBbForLrPWFHUe0g4XCkabCT2X4Rk-;_ylt=A2RiouH2ICNdORYA0RqU3uV7" TargetMode="External"/><Relationship Id="rId16" Type="http://schemas.openxmlformats.org/officeDocument/2006/relationships/hyperlink" Target="https://ord.yahoo.co.jp/o/image/RV=1/RE=1556586632/RH=b3JkLnlhaG9vLmNvLmpw/RB=/RU=aHR0cHM6Ly93d3cuYmV0dGVyaGVscC5jb20vYWR2aWNlL3Blc3NpbWlzbS9mZWVsaW5nLXdvcnRobGVzcy1hbmQtd2hhdC10by1kby1hYm91dC1pdC8-/RS=%5eADB74s5_89o70MGrew2U7ZIA_Qf_Cg-;_ylt=A2RivcEIT8ZclgwAGzKU3uV7" TargetMode="External"/><Relationship Id="rId20" Type="http://schemas.openxmlformats.org/officeDocument/2006/relationships/hyperlink" Target="https://ord.yahoo.co.jp/o/image/RV=1/RE=1556586592/RH=b3JkLnlhaG9vLmNvLmpw/RB=/RU=aHR0cHM6Ly90cmluaXR5Y2h1cmNoZWluZGhvdmVuLm9yZy9zZXJtb25zLzIwMTkwMTA2Lw--/RS=%5eADB22kRK8Z0DO4p1SFK8y0BtK4b_WU-;_ylt=A2RivQDfTsZcmzIALQCU3uV7" TargetMode="External"/><Relationship Id="rId29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rd.yahoo.co.jp/o/image/RV=1/RE=1556586257/RH=b3JkLnlhaG9vLmNvLmpw/RB=/RU=aHR0cHM6Ly9lbi53aWtpcGVkaWEub3JnL3dpa2kvVGhpcmRfV29ybGQ-/RS=%5eADBMt5R7G77IGfPsJg050jMeAO0x60-;_ylt=A2RivQKQTcZcmBUAFhGU3uV7" TargetMode="External"/><Relationship Id="rId11" Type="http://schemas.openxmlformats.org/officeDocument/2006/relationships/image" Target="../media/image8.jpeg"/><Relationship Id="rId24" Type="http://schemas.openxmlformats.org/officeDocument/2006/relationships/hyperlink" Target="https://ord.yahoo.co.jp/o/image/RV=1/RE=1556586541/RH=b3JkLnlhaG9vLmNvLmpw/RB=/RU=aHR0cHM6Ly93d3cudGVhY2hlcnNwYXl0ZWFjaGVycy5jb20vUHJvZHVjdC9GUkVFLVZvd2VsLUNvbWJpbmF0aW9ucy1QcmludGFibGUtV29ya3NoZWV0LTEzMDUzODE-/RS=%5eADBnMfYdJ0yvrdEDcpxr9UZfgcYr8o-;_ylt=A2RiouSsTsZcyQkAMAWU3uV7" TargetMode="External"/><Relationship Id="rId32" Type="http://schemas.openxmlformats.org/officeDocument/2006/relationships/hyperlink" Target="https://ord.yahoo.co.jp/o/image/RV=1/RE=1556587217/RH=b3JkLnlhaG9vLmNvLmpw/RB=/RU=aHR0cHM6Ly9vdXJldmVyeWRheWxpZmUuY29tL2h1c2JhbmQtZmVlbHMtd29ydGhsZXNzLXN1cHBvcnQtaGltLTIwMTAwLmh0bWw-/RS=%5eADBdY_mdRCDjyr9zAyEopqt35mYdFU-;_ylt=A2RimFJRUcZc7hoA3SaU3uV7" TargetMode="External"/><Relationship Id="rId37" Type="http://schemas.openxmlformats.org/officeDocument/2006/relationships/image" Target="../media/image18.jpeg"/><Relationship Id="rId5" Type="http://schemas.openxmlformats.org/officeDocument/2006/relationships/image" Target="../media/image6.jpeg"/><Relationship Id="rId15" Type="http://schemas.openxmlformats.org/officeDocument/2006/relationships/image" Target="../media/image11.jpeg"/><Relationship Id="rId23" Type="http://schemas.openxmlformats.org/officeDocument/2006/relationships/image" Target="../media/image14.jpeg"/><Relationship Id="rId28" Type="http://schemas.openxmlformats.org/officeDocument/2006/relationships/hyperlink" Target="https://ord.yahoo.co.jp/o/image/RV=1/RE=1556586786/RH=b3JkLnlhaG9vLmNvLmpw/RB=/RU=aHR0cDovL3ByZW1pZXJvZmZzaG9yZS5jb20vd2hpY2gtY291bnRyaWVzLXRheC13b3JsZHdpZGUtaW5jb21lLw--/RS=%5eADBxDleD2alm1NKH7.aILho.uSm1_Q-;_ylt=A2RivbyhT8ZcjBsAKA2U3uV7" TargetMode="External"/><Relationship Id="rId36" Type="http://schemas.openxmlformats.org/officeDocument/2006/relationships/hyperlink" Target="https://ord.yahoo.co.jp/o/image/RV=1/RE=1556587038/RH=b3JkLnlhaG9vLmNvLmpw/RB=/RU=aHR0cHM6Ly90aGlua2dvc3BlbC53b3JkcHJlc3MuY29tL3RhZy93b3JsZGxpbmVzcy8-/RS=%5eADBj0.MRLCe6_0H8wive2PTq0nmYfI-;_ylt=A2RinFieUMZcISAAkxOU3uV7" TargetMode="External"/><Relationship Id="rId10" Type="http://schemas.openxmlformats.org/officeDocument/2006/relationships/hyperlink" Target="https://ord.yahoo.co.jp/o/image/RV=1/RE=1556586080/RH=b3JkLnlhaG9vLmNvLmpw/RB=/RU=aHR0cHM6Ly9ub21vcmV3YWxsc3RyZWV0LmNvbS9iZXN0LWJlY29tZXMtd29yc3Qv/RS=%5eADBQNdoHGuhLszIdGoswB0xvPJGzvA-;_ylt=A2RivQLfTMZcXSsAwSeU3uV7" TargetMode="External"/><Relationship Id="rId19" Type="http://schemas.openxmlformats.org/officeDocument/2006/relationships/image" Target="../media/image12.jpeg"/><Relationship Id="rId31" Type="http://schemas.openxmlformats.org/officeDocument/2006/relationships/image" Target="../media/image19.jpeg"/><Relationship Id="rId4" Type="http://schemas.openxmlformats.org/officeDocument/2006/relationships/hyperlink" Target="https://ord.yahoo.co.jp/o/image/RV=1/RE=1556586135/RH=b3JkLnlhaG9vLmNvLmpw/RB=/RU=aHR0cHM6Ly93d3cucGludGVyZXN0LmNvbS9waW4vMTgxOTAzMjcyNDI3MjczOTQ5Lw--/RS=%5eADB0H2G3h46FdAjCaErWueuslro1_k-;_ylt=A2RivbYXTcZcu0MAbRaU3uV7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https://ord.yahoo.co.jp/o/image/RV=1/RE=1556586456/RH=b3JkLnlhaG9vLmNvLmpw/RB=/RU=aHR0cHM6Ly93d3cuYnVpbHRpbmJvc3Rvbi5jb20vMjAxOC8xMS8yMC93b3JrYWJsZS1yYWlzZXMtNTBt/RS=%5eADBP3QeGJBhRcQDbqRs1DccDT3VbS4-;_ylt=A2Riol1YTsZcinoAMwOU3uV7" TargetMode="External"/><Relationship Id="rId22" Type="http://schemas.openxmlformats.org/officeDocument/2006/relationships/hyperlink" Target="https://ord.yahoo.co.jp/o/image/RV=1/RE=1556586486/RH=b3JkLnlhaG9vLmNvLmpw/RB=/RU=aHR0cHM6Ly93d3cuaG9tZWRlcG90LmNvbS9wL1JlYWwtRmxhbWUtQXNobGV5LTQ4LWluLUVsZWN0cmljLUZpcmVwbGFjZS1pbi1CbGFja3dhc2gtNzEwMEUtQlcvMjAyOTU5NzQx/RS=%5eADB8nbgPIeOxtkJ8RSBmSrKHbvoWi8-;_ylt=A2RiomJ1TsZcvWYA5DSU3uV7" TargetMode="External"/><Relationship Id="rId27" Type="http://schemas.openxmlformats.org/officeDocument/2006/relationships/image" Target="../media/image17.jpeg"/><Relationship Id="rId30" Type="http://schemas.openxmlformats.org/officeDocument/2006/relationships/hyperlink" Target="https://ord.yahoo.co.jp/o/image/RV=1/RE=1556587187/RH=b3JkLnlhaG9vLmNvLmpw/RB=/RU=aHR0cHM6Ly9zZXJ2aWNlbXVzZS5jb20vd29ya2ZvcmNlLW1hbmFnZW1lbnQv/RS=%5eADBARVFWtp1aIUWpMHeEq.sdu1bTfc-;_ylt=A2RivbEzUcZc.A8AFS6U3uV7" TargetMode="External"/><Relationship Id="rId35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ord.yahoo.co.jp/o/image/RV=1/RE=1562669686/RH=b3JkLnlhaG9vLmNvLmpw/RB=/RU=aHR0cHM6Ly9uYWtlZHNlY3VyaXR5LnNvcGhvcy5jb20vamEvMjAxNy8wNS8xNS90aGUtd2luZG93cy13b3JtLWlzLWJhY2stYW5kLXRoaXMtdGltZS1pdHMtc2VyaW91cy8-/RS=%5eADBbForLrPWFHUe0g4XCkabCT2X4Rk-;_ylt=A2RiouH2ICNdORYA0RqU3uV7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ord.yahoo.co.jp/o/image/RV=1/RE=1556586080/RH=b3JkLnlhaG9vLmNvLmpw/RB=/RU=aHR0cHM6Ly9ub21vcmV3YWxsc3RyZWV0LmNvbS9iZXN0LWJlY29tZXMtd29yc3Qv/RS=%5eADBQNdoHGuhLszIdGoswB0xvPJGzvA-;_ylt=A2RivQLfTMZcXSsAwSeU3uV7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hyperlink" Target="https://ord.yahoo.co.jp/o/image/RV=1/RE=1556586275/RH=b3JkLnlhaG9vLmNvLmpw/RB=/RU=aHR0cHM6Ly9uYWtlZHNlY3VyaXR5LnNvcGhvcy5jb20vMjAxNC8xMi8xOC9kaWQtY29tcHV0ZXItc2VjdXJpdHktZ2V0LWJldHRlci1vci13b3JzZS1pbi0yMDE0LWhhdmUteW91ci1zYXkv/RS=%5eADB9L2Jd0gldQ1_MmNnkgbLyWJg7D0-;_ylt=A2RivbujTcZczDgArgqU3uV7" TargetMode="External"/><Relationship Id="rId2" Type="http://schemas.openxmlformats.org/officeDocument/2006/relationships/hyperlink" Target="https://ord.yahoo.co.jp/o/image/RV=1/RE=1562669686/RH=b3JkLnlhaG9vLmNvLmpw/RB=/RU=aHR0cHM6Ly9uYWtlZHNlY3VyaXR5LnNvcGhvcy5jb20vamEvMjAxNy8wNS8xNS90aGUtd2luZG93cy13b3JtLWlzLWJhY2stYW5kLXRoaXMtdGltZS1pdHMtc2VyaW91cy8-/RS=%5eADBbForLrPWFHUe0g4XCkabCT2X4Rk-;_ylt=A2RiouH2ICNdORYA0RqU3uV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rd.yahoo.co.jp/o/image/RV=1/RE=1556586257/RH=b3JkLnlhaG9vLmNvLmpw/RB=/RU=aHR0cHM6Ly9lbi53aWtpcGVkaWEub3JnL3dpa2kvVGhpcmRfV29ybGQ-/RS=%5eADBMt5R7G77IGfPsJg050jMeAO0x60-;_ylt=A2RivQKQTcZcmBUAFhGU3uV7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https://ord.yahoo.co.jp/o/image/RV=1/RE=1556586237/RH=b3JkLnlhaG9vLmNvLmpw/RB=/RU=aHR0cHM6Ly93d3cuMTIzcmYuY29tL3Bob3RvXzM2MzQ1NDA3X3dhcmVob3VzZS13b3JrZXItc21pbGluZy1hdC1jYW1lcmEtY2FycnlpbmctYS1ib3gtaW4tYS1sYXJnZS13YXJlaG91c2UuaHRtbA--/RS=%5eADBLqLScCMYUvHdr8._PMUZ1pzL7zY-;_ylt=A2RivbZ8TcZcWyMALR6U3uV7" TargetMode="External"/><Relationship Id="rId4" Type="http://schemas.openxmlformats.org/officeDocument/2006/relationships/hyperlink" Target="https://ord.yahoo.co.jp/o/image/RV=1/RE=1556586135/RH=b3JkLnlhaG9vLmNvLmpw/RB=/RU=aHR0cHM6Ly93d3cucGludGVyZXN0LmNvbS9waW4vMTgxOTAzMjcyNDI3MjczOTQ5Lw--/RS=%5eADB0H2G3h46FdAjCaErWueuslro1_k-;_ylt=A2RivbYXTcZcu0MAbRaU3uV7" TargetMode="External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ord.yahoo.co.jp/o/image/RV=1/RE=1556586486/RH=b3JkLnlhaG9vLmNvLmpw/RB=/RU=aHR0cHM6Ly93d3cuaG9tZWRlcG90LmNvbS9wL1JlYWwtRmxhbWUtQXNobGV5LTQ4LWluLUVsZWN0cmljLUZpcmVwbGFjZS1pbi1CbGFja3dhc2gtNzEwMEUtQlcvMjAyOTU5NzQx/RS=%5eADB8nbgPIeOxtkJ8RSBmSrKHbvoWi8-;_ylt=A2RiomJ1TsZcvWYA5DSU3uV7" TargetMode="External"/><Relationship Id="rId13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12" Type="http://schemas.openxmlformats.org/officeDocument/2006/relationships/hyperlink" Target="https://ord.yahoo.co.jp/o/image/RV=1/RE=1556586632/RH=b3JkLnlhaG9vLmNvLmpw/RB=/RU=aHR0cHM6Ly93d3cuYmV0dGVyaGVscC5jb20vYWR2aWNlL3Blc3NpbWlzbS9mZWVsaW5nLXdvcnRobGVzcy1hbmQtd2hhdC10by1kby1hYm91dC1pdC8-/RS=%5eADB74s5_89o70MGrew2U7ZIA_Qf_Cg-;_ylt=A2RivcEIT8ZclgwAGzKU3uV7" TargetMode="External"/><Relationship Id="rId2" Type="http://schemas.openxmlformats.org/officeDocument/2006/relationships/hyperlink" Target="https://ord.yahoo.co.jp/o/image/RV=1/RE=1556586456/RH=b3JkLnlhaG9vLmNvLmpw/RB=/RU=aHR0cHM6Ly93d3cuYnVpbHRpbmJvc3Rvbi5jb20vMjAxOC8xMS8yMC93b3JrYWJsZS1yYWlzZXMtNTBt/RS=%5eADBP3QeGJBhRcQDbqRs1DccDT3VbS4-;_ylt=A2Riol1YTsZcinoAMwOU3uV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rd.yahoo.co.jp/o/image/RV=1/RE=1556586592/RH=b3JkLnlhaG9vLmNvLmpw/RB=/RU=aHR0cHM6Ly90cmluaXR5Y2h1cmNoZWluZGhvdmVuLm9yZy9zZXJtb25zLzIwMTkwMTA2Lw--/RS=%5eADB22kRK8Z0DO4p1SFK8y0BtK4b_WU-;_ylt=A2RivQDfTsZcmzIALQCU3uV7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hyperlink" Target="https://ord.yahoo.co.jp/o/image/RV=1/RE=1556586541/RH=b3JkLnlhaG9vLmNvLmpw/RB=/RU=aHR0cHM6Ly93d3cudGVhY2hlcnNwYXl0ZWFjaGVycy5jb20vUHJvZHVjdC9GUkVFLVZvd2VsLUNvbWJpbmF0aW9ucy1QcmludGFibGUtV29ya3NoZWV0LTEzMDUzODE-/RS=%5eADBnMfYdJ0yvrdEDcpxr9UZfgcYr8o-;_ylt=A2RiouSsTsZcyQkAMAWU3uV7" TargetMode="External"/><Relationship Id="rId4" Type="http://schemas.openxmlformats.org/officeDocument/2006/relationships/hyperlink" Target="https://ord.yahoo.co.jp/o/image/RV=1/RE=1556586511/RH=b3JkLnlhaG9vLmNvLmpw/RB=/RU=aHR0cHM6Ly9lcmluc2NocmV5ZXIuY29tL2ZhaXRoL3dvcnRoeS1hbnl3YXkv/RS=%5eADBr8sFahjgrMimxqweP0gKOAA5w24-;_ylt=A2RivbuPTsZcwSIAzhiU3uV7" TargetMode="Externa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67461" y="728664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>
                <a:latin typeface="+mj-lt"/>
                <a:ea typeface="+mj-ea"/>
                <a:cs typeface="+mj-cs"/>
              </a:rPr>
              <a:t>4a-25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r="1149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153034" y="2497763"/>
            <a:ext cx="11559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kmanship   w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ldliness     w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kforce</a:t>
            </a:r>
            <a:endParaRPr kumimoji="1" lang="ja-JP" altLang="en-US" sz="40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ldwide     w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thwhile     w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thlessness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86734" y="4175763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 descr="「workmanship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1562AECE-C16E-3087-1436-6F10CED3A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" y="600383"/>
            <a:ext cx="2407920" cy="1897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 descr="「worldliness」の画像検索結果">
            <a:hlinkClick r:id="rId4" tgtFrame="&quot;imagewin&quot;"/>
            <a:extLst>
              <a:ext uri="{FF2B5EF4-FFF2-40B4-BE49-F238E27FC236}">
                <a16:creationId xmlns:a16="http://schemas.microsoft.com/office/drawing/2014/main" id="{064C8A30-AA1C-18A9-06E0-DB76178439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054" y="1087163"/>
            <a:ext cx="2857500" cy="1264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 descr="「workforce」の画像検索結果">
            <a:hlinkClick r:id="rId6" tgtFrame="&quot;imagewin&quot;"/>
            <a:extLst>
              <a:ext uri="{FF2B5EF4-FFF2-40B4-BE49-F238E27FC236}">
                <a16:creationId xmlns:a16="http://schemas.microsoft.com/office/drawing/2014/main" id="{DE6B166B-D835-A2F2-435D-C89DC4F7EF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672" y="654507"/>
            <a:ext cx="2621280" cy="1744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 descr="「worldwide」の画像検索結果">
            <a:hlinkClick r:id="rId8" tgtFrame="&quot;imagewin&quot;"/>
            <a:extLst>
              <a:ext uri="{FF2B5EF4-FFF2-40B4-BE49-F238E27FC236}">
                <a16:creationId xmlns:a16="http://schemas.microsoft.com/office/drawing/2014/main" id="{02F79E4F-69EE-8FFE-01C7-DA7EFD752D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" y="4009668"/>
            <a:ext cx="2773680" cy="164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 descr="「worthwhile chi...」の画像検索結果">
            <a:hlinkClick r:id="rId10" tgtFrame="&quot;imagewin&quot;"/>
            <a:extLst>
              <a:ext uri="{FF2B5EF4-FFF2-40B4-BE49-F238E27FC236}">
                <a16:creationId xmlns:a16="http://schemas.microsoft.com/office/drawing/2014/main" id="{9EBCE455-F369-B008-532B-54059ABFFF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054" y="3906798"/>
            <a:ext cx="2468880" cy="1851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 descr="「worthlessness」の画像検索結果">
            <a:hlinkClick r:id="rId12" tgtFrame="&quot;imagewin&quot;"/>
            <a:extLst>
              <a:ext uri="{FF2B5EF4-FFF2-40B4-BE49-F238E27FC236}">
                <a16:creationId xmlns:a16="http://schemas.microsoft.com/office/drawing/2014/main" id="{C8BFE924-6907-6BF1-7D1F-0DA1797E9F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649" y="4013478"/>
            <a:ext cx="2621280" cy="1744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483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 descr="「worm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C4924481-D397-A82F-C501-AF87CA5AF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76" y="511167"/>
            <a:ext cx="1890712" cy="982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図 2" descr="「word child」の画像検索結果">
            <a:hlinkClick r:id="rId4" tgtFrame="&quot;imagewin&quot;"/>
            <a:extLst>
              <a:ext uri="{FF2B5EF4-FFF2-40B4-BE49-F238E27FC236}">
                <a16:creationId xmlns:a16="http://schemas.microsoft.com/office/drawing/2014/main" id="{95810571-5EFC-81D2-0FBD-051D2878E7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07" y="214803"/>
            <a:ext cx="959330" cy="1279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図 3" descr="「world」の画像検索結果">
            <a:hlinkClick r:id="rId6" tgtFrame="&quot;imagewin&quot;"/>
            <a:extLst>
              <a:ext uri="{FF2B5EF4-FFF2-40B4-BE49-F238E27FC236}">
                <a16:creationId xmlns:a16="http://schemas.microsoft.com/office/drawing/2014/main" id="{FE98B1A0-B46E-BFDF-DE7D-33529C1345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282" y="175567"/>
            <a:ext cx="2566987" cy="1300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 descr="「worse」の画像検索結果">
            <a:hlinkClick r:id="rId8" tgtFrame="&quot;imagewin&quot;"/>
            <a:extLst>
              <a:ext uri="{FF2B5EF4-FFF2-40B4-BE49-F238E27FC236}">
                <a16:creationId xmlns:a16="http://schemas.microsoft.com/office/drawing/2014/main" id="{7E02659C-BE8F-BE8B-CCFA-907DA3EB53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11" y="236084"/>
            <a:ext cx="1723072" cy="1407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 descr="「worst」の画像検索結果">
            <a:hlinkClick r:id="rId10" tgtFrame="&quot;imagewin&quot;"/>
            <a:extLst>
              <a:ext uri="{FF2B5EF4-FFF2-40B4-BE49-F238E27FC236}">
                <a16:creationId xmlns:a16="http://schemas.microsoft.com/office/drawing/2014/main" id="{C716AC57-A1F9-2021-60E3-33D430D3FD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28" y="309396"/>
            <a:ext cx="1726291" cy="1294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 descr="「worker」の画像検索結果">
            <a:hlinkClick r:id="rId12" tgtFrame="&quot;imagewin&quot;"/>
            <a:extLst>
              <a:ext uri="{FF2B5EF4-FFF2-40B4-BE49-F238E27FC236}">
                <a16:creationId xmlns:a16="http://schemas.microsoft.com/office/drawing/2014/main" id="{D9EA75B7-ED76-A65A-6660-4015986E92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50" y="193484"/>
            <a:ext cx="2001202" cy="1332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 descr="「workable」の画像検索結果">
            <a:hlinkClick r:id="rId14" tgtFrame="&quot;imagewin&quot;"/>
            <a:extLst>
              <a:ext uri="{FF2B5EF4-FFF2-40B4-BE49-F238E27FC236}">
                <a16:creationId xmlns:a16="http://schemas.microsoft.com/office/drawing/2014/main" id="{1E20321C-C340-F6C5-680C-5E7428289FF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248" y="2379271"/>
            <a:ext cx="2004865" cy="1334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 descr="「worthless」の画像検索結果">
            <a:hlinkClick r:id="rId16" tgtFrame="&quot;imagewin&quot;"/>
            <a:extLst>
              <a:ext uri="{FF2B5EF4-FFF2-40B4-BE49-F238E27FC236}">
                <a16:creationId xmlns:a16="http://schemas.microsoft.com/office/drawing/2014/main" id="{7298EE66-AAE2-5124-54B6-CF38AFE273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3" y="2356863"/>
            <a:ext cx="1329884" cy="1334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 descr="「worthy」の画像検索結果">
            <a:hlinkClick r:id="rId18" tgtFrame="&quot;imagewin&quot;"/>
            <a:extLst>
              <a:ext uri="{FF2B5EF4-FFF2-40B4-BE49-F238E27FC236}">
                <a16:creationId xmlns:a16="http://schemas.microsoft.com/office/drawing/2014/main" id="{88C7E2C9-7797-C9C8-2CAA-B7B23FEEDEA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617" y="2637108"/>
            <a:ext cx="2193266" cy="1413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 descr="「worship」の画像検索結果">
            <a:hlinkClick r:id="rId20" tgtFrame="&quot;imagewin&quot;"/>
            <a:extLst>
              <a:ext uri="{FF2B5EF4-FFF2-40B4-BE49-F238E27FC236}">
                <a16:creationId xmlns:a16="http://schemas.microsoft.com/office/drawing/2014/main" id="{09DE6CD9-AE4D-3426-0972-6E08EC37241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880" y="2329324"/>
            <a:ext cx="1329885" cy="1329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 descr="「fireplace」の画像検索結果">
            <a:hlinkClick r:id="rId22" tgtFrame="&quot;imagewin&quot;"/>
            <a:extLst>
              <a:ext uri="{FF2B5EF4-FFF2-40B4-BE49-F238E27FC236}">
                <a16:creationId xmlns:a16="http://schemas.microsoft.com/office/drawing/2014/main" id="{4B8F02E8-669E-A26A-0C11-814755F0233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752" y="2422740"/>
            <a:ext cx="1554900" cy="155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 descr="「worksheet」の画像検索結果">
            <a:hlinkClick r:id="rId24" tgtFrame="&quot;imagewin&quot;"/>
            <a:extLst>
              <a:ext uri="{FF2B5EF4-FFF2-40B4-BE49-F238E27FC236}">
                <a16:creationId xmlns:a16="http://schemas.microsoft.com/office/drawing/2014/main" id="{AEA67FB7-1038-0F9B-5932-A752969A5B6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958" y="2338216"/>
            <a:ext cx="1162906" cy="151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「workmanship」の画像検索結果">
            <a:hlinkClick r:id="rId26" tgtFrame="&quot;imagewin&quot;"/>
            <a:extLst>
              <a:ext uri="{FF2B5EF4-FFF2-40B4-BE49-F238E27FC236}">
                <a16:creationId xmlns:a16="http://schemas.microsoft.com/office/drawing/2014/main" id="{FF4C9631-F4DC-2BED-40C5-79BC463BC36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83" y="4619683"/>
            <a:ext cx="2026941" cy="1597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 descr="「worldwide」の画像検索結果">
            <a:hlinkClick r:id="rId28" tgtFrame="&quot;imagewin&quot;"/>
            <a:extLst>
              <a:ext uri="{FF2B5EF4-FFF2-40B4-BE49-F238E27FC236}">
                <a16:creationId xmlns:a16="http://schemas.microsoft.com/office/drawing/2014/main" id="{72E7124A-8780-B4BF-5CA0-1617BC1EE20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244" y="4735150"/>
            <a:ext cx="2193267" cy="1301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 descr="「workforce」の画像検索結果">
            <a:hlinkClick r:id="rId30" tgtFrame="&quot;imagewin&quot;"/>
            <a:extLst>
              <a:ext uri="{FF2B5EF4-FFF2-40B4-BE49-F238E27FC236}">
                <a16:creationId xmlns:a16="http://schemas.microsoft.com/office/drawing/2014/main" id="{544BCA7D-8FAF-0DD1-C3CE-572C53926F9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38" y="4808481"/>
            <a:ext cx="1832034" cy="1219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 descr="「worthlessness」の画像検索結果">
            <a:hlinkClick r:id="rId32" tgtFrame="&quot;imagewin&quot;"/>
            <a:extLst>
              <a:ext uri="{FF2B5EF4-FFF2-40B4-BE49-F238E27FC236}">
                <a16:creationId xmlns:a16="http://schemas.microsoft.com/office/drawing/2014/main" id="{9ACA3EF0-2228-B574-6A28-09A97F205B2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134" y="4653141"/>
            <a:ext cx="2004866" cy="1334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 descr="「worthwhile chi...」の画像検索結果">
            <a:hlinkClick r:id="rId34" tgtFrame="&quot;imagewin&quot;"/>
            <a:extLst>
              <a:ext uri="{FF2B5EF4-FFF2-40B4-BE49-F238E27FC236}">
                <a16:creationId xmlns:a16="http://schemas.microsoft.com/office/drawing/2014/main" id="{AF0E97A8-C775-555F-5308-1FA89809503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720" y="4667408"/>
            <a:ext cx="2004866" cy="150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 descr="「worldliness」の画像検索結果">
            <a:hlinkClick r:id="rId36" tgtFrame="&quot;imagewin&quot;"/>
            <a:extLst>
              <a:ext uri="{FF2B5EF4-FFF2-40B4-BE49-F238E27FC236}">
                <a16:creationId xmlns:a16="http://schemas.microsoft.com/office/drawing/2014/main" id="{98C55C79-FD6E-86AD-B8C6-7B7B6C656235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11" y="4918061"/>
            <a:ext cx="1892243" cy="837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773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 descr="「worm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C4924481-D397-A82F-C501-AF87CA5AF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76" y="511167"/>
            <a:ext cx="1890712" cy="982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739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FB78C03A-F4F1-486F-AC78-2C5DA21E8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006591"/>
              </p:ext>
            </p:extLst>
          </p:nvPr>
        </p:nvGraphicFramePr>
        <p:xfrm>
          <a:off x="533400" y="533400"/>
          <a:ext cx="11039475" cy="54530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73475">
                  <a:extLst>
                    <a:ext uri="{9D8B030D-6E8A-4147-A177-3AD203B41FA5}">
                      <a16:colId xmlns:a16="http://schemas.microsoft.com/office/drawing/2014/main" val="3314573148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2109925022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1800298458"/>
                    </a:ext>
                  </a:extLst>
                </a:gridCol>
              </a:tblGrid>
              <a:tr h="8763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adjective</a:t>
                      </a:r>
                      <a:endParaRPr kumimoji="1" lang="ja-JP" altLang="en-US" sz="3200" dirty="0">
                        <a:solidFill>
                          <a:srgbClr val="0070C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-er/more/less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comparative</a:t>
                      </a:r>
                      <a:endParaRPr kumimoji="1" lang="ja-JP" altLang="en-US" sz="3200" dirty="0">
                        <a:solidFill>
                          <a:srgbClr val="0070C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-</a:t>
                      </a:r>
                      <a:r>
                        <a:rPr kumimoji="1" lang="en-US" altLang="ja-JP" sz="3200" dirty="0" err="1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est</a:t>
                      </a:r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/most/least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superlative</a:t>
                      </a:r>
                      <a:endParaRPr kumimoji="1" lang="ja-JP" altLang="en-US" sz="3200" dirty="0">
                        <a:solidFill>
                          <a:srgbClr val="0070C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8823883"/>
                  </a:ext>
                </a:extLst>
              </a:tr>
              <a:tr h="14620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worthy</a:t>
                      </a:r>
                      <a:endParaRPr kumimoji="1" lang="ja-JP" altLang="en-US" sz="32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9798232"/>
                  </a:ext>
                </a:extLst>
              </a:tr>
              <a:tr h="14620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worthwhile</a:t>
                      </a:r>
                      <a:endParaRPr kumimoji="1" lang="ja-JP" altLang="en-US" sz="32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7048429"/>
                  </a:ext>
                </a:extLst>
              </a:tr>
              <a:tr h="14620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interesting</a:t>
                      </a:r>
                      <a:endParaRPr kumimoji="1" lang="ja-JP" altLang="en-US" sz="32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5442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911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FB78C03A-F4F1-486F-AC78-2C5DA21E826E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0"/>
          <a:ext cx="11039475" cy="54530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73475">
                  <a:extLst>
                    <a:ext uri="{9D8B030D-6E8A-4147-A177-3AD203B41FA5}">
                      <a16:colId xmlns:a16="http://schemas.microsoft.com/office/drawing/2014/main" val="3314573148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2109925022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1800298458"/>
                    </a:ext>
                  </a:extLst>
                </a:gridCol>
              </a:tblGrid>
              <a:tr h="8763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adjective</a:t>
                      </a:r>
                      <a:endParaRPr kumimoji="1" lang="ja-JP" altLang="en-US" sz="3200" dirty="0">
                        <a:solidFill>
                          <a:srgbClr val="0070C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-er/more/less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comparative</a:t>
                      </a:r>
                      <a:endParaRPr kumimoji="1" lang="ja-JP" altLang="en-US" sz="3200" dirty="0">
                        <a:solidFill>
                          <a:srgbClr val="0070C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-</a:t>
                      </a:r>
                      <a:r>
                        <a:rPr kumimoji="1" lang="en-US" altLang="ja-JP" sz="3200" dirty="0" err="1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est</a:t>
                      </a:r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/most/least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superlative</a:t>
                      </a:r>
                      <a:endParaRPr kumimoji="1" lang="ja-JP" altLang="en-US" sz="3200" dirty="0">
                        <a:solidFill>
                          <a:srgbClr val="0070C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8823883"/>
                  </a:ext>
                </a:extLst>
              </a:tr>
              <a:tr h="14620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worthy</a:t>
                      </a:r>
                      <a:endParaRPr kumimoji="1" lang="ja-JP" altLang="en-US" sz="32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worthier</a:t>
                      </a:r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9798232"/>
                  </a:ext>
                </a:extLst>
              </a:tr>
              <a:tr h="14620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worthwhile</a:t>
                      </a:r>
                      <a:endParaRPr kumimoji="1" lang="ja-JP" altLang="en-US" sz="32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7048429"/>
                  </a:ext>
                </a:extLst>
              </a:tr>
              <a:tr h="14620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interesting</a:t>
                      </a:r>
                      <a:endParaRPr kumimoji="1" lang="ja-JP" altLang="en-US" sz="32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5442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826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FB78C03A-F4F1-486F-AC78-2C5DA21E826E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0"/>
          <a:ext cx="11039475" cy="54530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73475">
                  <a:extLst>
                    <a:ext uri="{9D8B030D-6E8A-4147-A177-3AD203B41FA5}">
                      <a16:colId xmlns:a16="http://schemas.microsoft.com/office/drawing/2014/main" val="3314573148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2109925022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1800298458"/>
                    </a:ext>
                  </a:extLst>
                </a:gridCol>
              </a:tblGrid>
              <a:tr h="8763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adjective</a:t>
                      </a:r>
                      <a:endParaRPr kumimoji="1" lang="ja-JP" altLang="en-US" sz="3200" dirty="0">
                        <a:solidFill>
                          <a:srgbClr val="0070C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-er/more/less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comparative</a:t>
                      </a:r>
                      <a:endParaRPr kumimoji="1" lang="ja-JP" altLang="en-US" sz="3200" dirty="0">
                        <a:solidFill>
                          <a:srgbClr val="0070C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-</a:t>
                      </a:r>
                      <a:r>
                        <a:rPr kumimoji="1" lang="en-US" altLang="ja-JP" sz="3200" dirty="0" err="1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est</a:t>
                      </a:r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/most/least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superlative</a:t>
                      </a:r>
                      <a:endParaRPr kumimoji="1" lang="ja-JP" altLang="en-US" sz="3200" dirty="0">
                        <a:solidFill>
                          <a:srgbClr val="0070C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8823883"/>
                  </a:ext>
                </a:extLst>
              </a:tr>
              <a:tr h="14620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worthy</a:t>
                      </a:r>
                      <a:endParaRPr kumimoji="1" lang="ja-JP" altLang="en-US" sz="32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worthier</a:t>
                      </a:r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worthiest</a:t>
                      </a:r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9798232"/>
                  </a:ext>
                </a:extLst>
              </a:tr>
              <a:tr h="14620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worthwhile</a:t>
                      </a:r>
                      <a:endParaRPr kumimoji="1" lang="ja-JP" altLang="en-US" sz="32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7048429"/>
                  </a:ext>
                </a:extLst>
              </a:tr>
              <a:tr h="14620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interesting</a:t>
                      </a:r>
                      <a:endParaRPr kumimoji="1" lang="ja-JP" altLang="en-US" sz="32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5442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013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FB78C03A-F4F1-486F-AC78-2C5DA21E826E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0"/>
          <a:ext cx="11039475" cy="54530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73475">
                  <a:extLst>
                    <a:ext uri="{9D8B030D-6E8A-4147-A177-3AD203B41FA5}">
                      <a16:colId xmlns:a16="http://schemas.microsoft.com/office/drawing/2014/main" val="3314573148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2109925022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1800298458"/>
                    </a:ext>
                  </a:extLst>
                </a:gridCol>
              </a:tblGrid>
              <a:tr h="8763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adjective</a:t>
                      </a:r>
                      <a:endParaRPr kumimoji="1" lang="ja-JP" altLang="en-US" sz="3200" dirty="0">
                        <a:solidFill>
                          <a:srgbClr val="0070C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-er/more/less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comparative</a:t>
                      </a:r>
                      <a:endParaRPr kumimoji="1" lang="ja-JP" altLang="en-US" sz="3200" dirty="0">
                        <a:solidFill>
                          <a:srgbClr val="0070C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-</a:t>
                      </a:r>
                      <a:r>
                        <a:rPr kumimoji="1" lang="en-US" altLang="ja-JP" sz="3200" dirty="0" err="1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est</a:t>
                      </a:r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/most/least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superlative</a:t>
                      </a:r>
                      <a:endParaRPr kumimoji="1" lang="ja-JP" altLang="en-US" sz="3200" dirty="0">
                        <a:solidFill>
                          <a:srgbClr val="0070C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8823883"/>
                  </a:ext>
                </a:extLst>
              </a:tr>
              <a:tr h="14620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worthy</a:t>
                      </a:r>
                      <a:endParaRPr kumimoji="1" lang="ja-JP" altLang="en-US" sz="32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worthier</a:t>
                      </a:r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worthiest</a:t>
                      </a:r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9798232"/>
                  </a:ext>
                </a:extLst>
              </a:tr>
              <a:tr h="14620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worthwhile</a:t>
                      </a:r>
                      <a:endParaRPr kumimoji="1" lang="ja-JP" altLang="en-US" sz="32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more/less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worthwhile </a:t>
                      </a:r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7048429"/>
                  </a:ext>
                </a:extLst>
              </a:tr>
              <a:tr h="14620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interesting</a:t>
                      </a:r>
                      <a:endParaRPr kumimoji="1" lang="ja-JP" altLang="en-US" sz="32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5442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519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FB78C03A-F4F1-486F-AC78-2C5DA21E826E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0"/>
          <a:ext cx="11039475" cy="54530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73475">
                  <a:extLst>
                    <a:ext uri="{9D8B030D-6E8A-4147-A177-3AD203B41FA5}">
                      <a16:colId xmlns:a16="http://schemas.microsoft.com/office/drawing/2014/main" val="3314573148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2109925022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1800298458"/>
                    </a:ext>
                  </a:extLst>
                </a:gridCol>
              </a:tblGrid>
              <a:tr h="8763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adjective</a:t>
                      </a:r>
                      <a:endParaRPr kumimoji="1" lang="ja-JP" altLang="en-US" sz="3200" dirty="0">
                        <a:solidFill>
                          <a:srgbClr val="0070C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-er/more/less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comparative</a:t>
                      </a:r>
                      <a:endParaRPr kumimoji="1" lang="ja-JP" altLang="en-US" sz="3200" dirty="0">
                        <a:solidFill>
                          <a:srgbClr val="0070C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-</a:t>
                      </a:r>
                      <a:r>
                        <a:rPr kumimoji="1" lang="en-US" altLang="ja-JP" sz="3200" dirty="0" err="1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est</a:t>
                      </a:r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/most/least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superlative</a:t>
                      </a:r>
                      <a:endParaRPr kumimoji="1" lang="ja-JP" altLang="en-US" sz="3200" dirty="0">
                        <a:solidFill>
                          <a:srgbClr val="0070C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8823883"/>
                  </a:ext>
                </a:extLst>
              </a:tr>
              <a:tr h="14620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worthy</a:t>
                      </a:r>
                      <a:endParaRPr kumimoji="1" lang="ja-JP" altLang="en-US" sz="32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worthier</a:t>
                      </a:r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worthiest</a:t>
                      </a:r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9798232"/>
                  </a:ext>
                </a:extLst>
              </a:tr>
              <a:tr h="14620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worthwhile</a:t>
                      </a:r>
                      <a:endParaRPr kumimoji="1" lang="ja-JP" altLang="en-US" sz="32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more/less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worthwhile </a:t>
                      </a:r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most/least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worthwhile</a:t>
                      </a:r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7048429"/>
                  </a:ext>
                </a:extLst>
              </a:tr>
              <a:tr h="14620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interesting</a:t>
                      </a:r>
                      <a:endParaRPr kumimoji="1" lang="ja-JP" altLang="en-US" sz="32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5442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020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FB78C03A-F4F1-486F-AC78-2C5DA21E826E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0"/>
          <a:ext cx="11039475" cy="54530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73475">
                  <a:extLst>
                    <a:ext uri="{9D8B030D-6E8A-4147-A177-3AD203B41FA5}">
                      <a16:colId xmlns:a16="http://schemas.microsoft.com/office/drawing/2014/main" val="3314573148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2109925022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1800298458"/>
                    </a:ext>
                  </a:extLst>
                </a:gridCol>
              </a:tblGrid>
              <a:tr h="8763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adjective</a:t>
                      </a:r>
                      <a:endParaRPr kumimoji="1" lang="ja-JP" altLang="en-US" sz="3200" dirty="0">
                        <a:solidFill>
                          <a:srgbClr val="0070C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-er/more/less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comparative</a:t>
                      </a:r>
                      <a:endParaRPr kumimoji="1" lang="ja-JP" altLang="en-US" sz="3200" dirty="0">
                        <a:solidFill>
                          <a:srgbClr val="0070C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-</a:t>
                      </a:r>
                      <a:r>
                        <a:rPr kumimoji="1" lang="en-US" altLang="ja-JP" sz="3200" dirty="0" err="1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est</a:t>
                      </a:r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/most/least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superlative</a:t>
                      </a:r>
                      <a:endParaRPr kumimoji="1" lang="ja-JP" altLang="en-US" sz="3200" dirty="0">
                        <a:solidFill>
                          <a:srgbClr val="0070C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8823883"/>
                  </a:ext>
                </a:extLst>
              </a:tr>
              <a:tr h="14620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worthy</a:t>
                      </a:r>
                      <a:endParaRPr kumimoji="1" lang="ja-JP" altLang="en-US" sz="32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worthier</a:t>
                      </a:r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worthiest</a:t>
                      </a:r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9798232"/>
                  </a:ext>
                </a:extLst>
              </a:tr>
              <a:tr h="14620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worthwhile</a:t>
                      </a:r>
                      <a:endParaRPr kumimoji="1" lang="ja-JP" altLang="en-US" sz="32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more/less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worthwhile </a:t>
                      </a:r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most/least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worthwhile</a:t>
                      </a:r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7048429"/>
                  </a:ext>
                </a:extLst>
              </a:tr>
              <a:tr h="14620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interesting</a:t>
                      </a:r>
                      <a:endParaRPr kumimoji="1" lang="ja-JP" altLang="en-US" sz="32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more/less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interesting</a:t>
                      </a:r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5442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343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FB78C03A-F4F1-486F-AC78-2C5DA21E826E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33400"/>
          <a:ext cx="11039475" cy="54530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73475">
                  <a:extLst>
                    <a:ext uri="{9D8B030D-6E8A-4147-A177-3AD203B41FA5}">
                      <a16:colId xmlns:a16="http://schemas.microsoft.com/office/drawing/2014/main" val="3314573148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2109925022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1800298458"/>
                    </a:ext>
                  </a:extLst>
                </a:gridCol>
              </a:tblGrid>
              <a:tr h="8763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adjective</a:t>
                      </a:r>
                      <a:endParaRPr kumimoji="1" lang="ja-JP" altLang="en-US" sz="3200" dirty="0">
                        <a:solidFill>
                          <a:srgbClr val="0070C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-er/more/less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comparative</a:t>
                      </a:r>
                      <a:endParaRPr kumimoji="1" lang="ja-JP" altLang="en-US" sz="3200" dirty="0">
                        <a:solidFill>
                          <a:srgbClr val="0070C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-</a:t>
                      </a:r>
                      <a:r>
                        <a:rPr kumimoji="1" lang="en-US" altLang="ja-JP" sz="3200" dirty="0" err="1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est</a:t>
                      </a:r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/most/least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solidFill>
                            <a:srgbClr val="0070C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superlative</a:t>
                      </a:r>
                      <a:endParaRPr kumimoji="1" lang="ja-JP" altLang="en-US" sz="3200" dirty="0">
                        <a:solidFill>
                          <a:srgbClr val="0070C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8823883"/>
                  </a:ext>
                </a:extLst>
              </a:tr>
              <a:tr h="14620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worthy</a:t>
                      </a:r>
                      <a:endParaRPr kumimoji="1" lang="ja-JP" altLang="en-US" sz="32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worthier</a:t>
                      </a:r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worthiest</a:t>
                      </a:r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9798232"/>
                  </a:ext>
                </a:extLst>
              </a:tr>
              <a:tr h="14620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worthwhile</a:t>
                      </a:r>
                      <a:endParaRPr kumimoji="1" lang="ja-JP" altLang="en-US" sz="32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more/less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worthwhile </a:t>
                      </a:r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most/least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worthwhile</a:t>
                      </a:r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7048429"/>
                  </a:ext>
                </a:extLst>
              </a:tr>
              <a:tr h="14620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interesting</a:t>
                      </a:r>
                      <a:endParaRPr kumimoji="1" lang="ja-JP" altLang="en-US" sz="32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more/less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interesting</a:t>
                      </a:r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most/least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interesting</a:t>
                      </a:r>
                      <a:endParaRPr kumimoji="1" lang="ja-JP" altLang="en-US" sz="32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5442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263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450209" y="1056640"/>
            <a:ext cx="5799947" cy="4791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400" b="1" dirty="0">
                <a:latin typeface="+mj-lt"/>
                <a:ea typeface="+mj-ea"/>
                <a:cs typeface="+mj-cs"/>
              </a:rPr>
              <a:t>Let’s Review Comparatives and Superlatives</a:t>
            </a:r>
            <a:endParaRPr kumimoji="1" lang="en-US" altLang="ja-JP" sz="7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69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392BCA-1B19-47CA-9D59-D962EE7725D4}"/>
              </a:ext>
            </a:extLst>
          </p:cNvPr>
          <p:cNvSpPr txBox="1"/>
          <p:nvPr/>
        </p:nvSpPr>
        <p:spPr>
          <a:xfrm>
            <a:off x="1524000" y="2245810"/>
            <a:ext cx="6413500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200" b="1" dirty="0">
                <a:latin typeface="+mj-lt"/>
                <a:ea typeface="+mj-ea"/>
                <a:cs typeface="+mj-cs"/>
              </a:rPr>
              <a:t>Compound Words</a:t>
            </a:r>
            <a:endParaRPr kumimoji="1" lang="en-US" altLang="ja-JP" sz="4200" b="1" dirty="0">
              <a:latin typeface="+mj-lt"/>
              <a:ea typeface="+mj-ea"/>
              <a:cs typeface="+mj-cs"/>
            </a:endParaRPr>
          </a:p>
        </p:txBody>
      </p:sp>
      <p:sp>
        <p:nvSpPr>
          <p:cNvPr id="77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7D7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19EBE63-8F11-4194-89E8-2ED1659AC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354" y="643467"/>
            <a:ext cx="2624667" cy="2624667"/>
          </a:xfrm>
          <a:prstGeom prst="rect">
            <a:avLst/>
          </a:prstGeom>
        </p:spPr>
      </p:pic>
      <p:sp>
        <p:nvSpPr>
          <p:cNvPr id="79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364" name="Picture 4" descr="Check here for the latest news from Jolly Phonics.">
            <a:extLst>
              <a:ext uri="{FF2B5EF4-FFF2-40B4-BE49-F238E27FC236}">
                <a16:creationId xmlns:a16="http://schemas.microsoft.com/office/drawing/2014/main" id="{93AF2A38-E663-457C-9D78-6C4221A39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5" b="1"/>
          <a:stretch/>
        </p:blipFill>
        <p:spPr bwMode="auto">
          <a:xfrm>
            <a:off x="7829549" y="3589866"/>
            <a:ext cx="3475355" cy="26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078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B298B2E-03C6-446B-82D6-234633415C8C}"/>
              </a:ext>
            </a:extLst>
          </p:cNvPr>
          <p:cNvSpPr txBox="1"/>
          <p:nvPr/>
        </p:nvSpPr>
        <p:spPr>
          <a:xfrm>
            <a:off x="1133475" y="561975"/>
            <a:ext cx="31718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world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work</a:t>
            </a:r>
          </a:p>
          <a:p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word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DE6477-42E0-4BBC-B709-153FD141BBC0}"/>
              </a:ext>
            </a:extLst>
          </p:cNvPr>
          <p:cNvSpPr txBox="1"/>
          <p:nvPr/>
        </p:nvSpPr>
        <p:spPr>
          <a:xfrm>
            <a:off x="8039100" y="561974"/>
            <a:ext cx="31718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out</a:t>
            </a:r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search</a:t>
            </a:r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wide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8290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B298B2E-03C6-446B-82D6-234633415C8C}"/>
              </a:ext>
            </a:extLst>
          </p:cNvPr>
          <p:cNvSpPr txBox="1"/>
          <p:nvPr/>
        </p:nvSpPr>
        <p:spPr>
          <a:xfrm>
            <a:off x="1133475" y="561975"/>
            <a:ext cx="31718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world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work</a:t>
            </a:r>
          </a:p>
          <a:p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word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DE6477-42E0-4BBC-B709-153FD141BBC0}"/>
              </a:ext>
            </a:extLst>
          </p:cNvPr>
          <p:cNvSpPr txBox="1"/>
          <p:nvPr/>
        </p:nvSpPr>
        <p:spPr>
          <a:xfrm>
            <a:off x="8039100" y="561974"/>
            <a:ext cx="31718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out</a:t>
            </a:r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search</a:t>
            </a:r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wide</a:t>
            </a:r>
          </a:p>
          <a:p>
            <a:endParaRPr kumimoji="1" lang="ja-JP" altLang="en-US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62783E73-0D6A-4AAD-A3D5-A392E13FFCB9}"/>
              </a:ext>
            </a:extLst>
          </p:cNvPr>
          <p:cNvCxnSpPr/>
          <p:nvPr/>
        </p:nvCxnSpPr>
        <p:spPr>
          <a:xfrm>
            <a:off x="3971925" y="1076325"/>
            <a:ext cx="3962400" cy="4876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1626976-01E9-4B33-B333-BCE92A22BF7A}"/>
              </a:ext>
            </a:extLst>
          </p:cNvPr>
          <p:cNvCxnSpPr>
            <a:cxnSpLocks/>
          </p:cNvCxnSpPr>
          <p:nvPr/>
        </p:nvCxnSpPr>
        <p:spPr>
          <a:xfrm flipV="1">
            <a:off x="3781425" y="1171575"/>
            <a:ext cx="4105277" cy="24098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96FB490-CC7F-497C-9637-49590044F85D}"/>
              </a:ext>
            </a:extLst>
          </p:cNvPr>
          <p:cNvCxnSpPr>
            <a:cxnSpLocks/>
          </p:cNvCxnSpPr>
          <p:nvPr/>
        </p:nvCxnSpPr>
        <p:spPr>
          <a:xfrm flipV="1">
            <a:off x="3676650" y="3655128"/>
            <a:ext cx="4514850" cy="229799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422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032869" y="101159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800" b="1" dirty="0">
                <a:latin typeface="+mj-lt"/>
                <a:ea typeface="+mj-ea"/>
                <a:cs typeface="+mj-cs"/>
              </a:rPr>
              <a:t>parsing</a:t>
            </a:r>
            <a:endParaRPr kumimoji="1" lang="en-US" altLang="ja-JP" sz="8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77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He will be the worst worker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in the world.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C12556-82DD-412F-A747-652B1E5CD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123" y="1875493"/>
            <a:ext cx="5609734" cy="449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9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He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will be the worst worker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in the world.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C12556-82DD-412F-A747-652B1E5CD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123" y="1875493"/>
            <a:ext cx="5609734" cy="449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3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He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will be 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 worst worker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in the world.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C12556-82DD-412F-A747-652B1E5CD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123" y="1875493"/>
            <a:ext cx="5609734" cy="449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5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He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will be 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 </a:t>
            </a:r>
            <a:r>
              <a:rPr kumimoji="1" lang="en-US" altLang="ja-JP" sz="6000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worst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worker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in the world.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C12556-82DD-412F-A747-652B1E5CD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123" y="1875493"/>
            <a:ext cx="5609734" cy="449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He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will be 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 </a:t>
            </a:r>
            <a:r>
              <a:rPr kumimoji="1" lang="en-US" altLang="ja-JP" sz="6000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worst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latin typeface="Abadi" panose="020B0604020104020204" pitchFamily="34" charset="0"/>
                <a:ea typeface="+mj-ea"/>
                <a:cs typeface="+mj-cs"/>
              </a:rPr>
              <a:t>worker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in the world.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C12556-82DD-412F-A747-652B1E5CD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123" y="1875493"/>
            <a:ext cx="5609734" cy="449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9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He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will be 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 </a:t>
            </a:r>
            <a:r>
              <a:rPr kumimoji="1" lang="en-US" altLang="ja-JP" sz="6000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worst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latin typeface="Abadi" panose="020B0604020104020204" pitchFamily="34" charset="0"/>
                <a:ea typeface="+mj-ea"/>
                <a:cs typeface="+mj-cs"/>
              </a:rPr>
              <a:t>worker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rgbClr val="00B050"/>
                </a:solidFill>
                <a:latin typeface="Abadi" panose="020B0604020104020204" pitchFamily="34" charset="0"/>
                <a:ea typeface="+mj-ea"/>
                <a:cs typeface="+mj-cs"/>
              </a:rPr>
              <a:t>in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the world.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C12556-82DD-412F-A747-652B1E5CD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123" y="1875493"/>
            <a:ext cx="5609734" cy="449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9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123825" y="372964"/>
            <a:ext cx="11906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It was a difficult climb up the mountain.</a:t>
            </a:r>
          </a:p>
          <a:p>
            <a:endParaRPr lang="en-US" altLang="ja-JP" sz="4800" b="1" dirty="0"/>
          </a:p>
          <a:p>
            <a:endParaRPr lang="en-US" altLang="ja-JP" sz="48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378" y="2838450"/>
            <a:ext cx="1847621" cy="204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09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He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will be 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 </a:t>
            </a:r>
            <a:r>
              <a:rPr kumimoji="1" lang="en-US" altLang="ja-JP" sz="6000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worst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latin typeface="Abadi" panose="020B0604020104020204" pitchFamily="34" charset="0"/>
                <a:ea typeface="+mj-ea"/>
                <a:cs typeface="+mj-cs"/>
              </a:rPr>
              <a:t>worker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rgbClr val="00B050"/>
                </a:solidFill>
                <a:latin typeface="Abadi" panose="020B0604020104020204" pitchFamily="34" charset="0"/>
                <a:ea typeface="+mj-ea"/>
                <a:cs typeface="+mj-cs"/>
              </a:rPr>
              <a:t>in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the </a:t>
            </a:r>
            <a:r>
              <a:rPr kumimoji="1" lang="en-US" altLang="ja-JP" sz="6000" kern="1200" dirty="0">
                <a:latin typeface="Abadi" panose="020B0604020104020204" pitchFamily="34" charset="0"/>
                <a:ea typeface="+mj-ea"/>
                <a:cs typeface="+mj-cs"/>
              </a:rPr>
              <a:t>world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C12556-82DD-412F-A747-652B1E5CD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123" y="1875493"/>
            <a:ext cx="5609734" cy="449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2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He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will be 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 </a:t>
            </a:r>
            <a:r>
              <a:rPr kumimoji="1" lang="en-US" altLang="ja-JP" sz="6000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worst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latin typeface="Abadi" panose="020B0604020104020204" pitchFamily="34" charset="0"/>
                <a:ea typeface="+mj-ea"/>
                <a:cs typeface="+mj-cs"/>
              </a:rPr>
              <a:t>worker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rgbClr val="00B050"/>
                </a:solidFill>
                <a:latin typeface="Abadi" panose="020B0604020104020204" pitchFamily="34" charset="0"/>
                <a:ea typeface="+mj-ea"/>
                <a:cs typeface="+mj-cs"/>
              </a:rPr>
              <a:t>in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the </a:t>
            </a:r>
            <a:r>
              <a:rPr kumimoji="1" lang="en-US" altLang="ja-JP" sz="6000" kern="1200" dirty="0">
                <a:latin typeface="Abadi" panose="020B0604020104020204" pitchFamily="34" charset="0"/>
                <a:ea typeface="+mj-ea"/>
                <a:cs typeface="+mj-cs"/>
              </a:rPr>
              <a:t>world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C12556-82DD-412F-A747-652B1E5CD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123" y="1875493"/>
            <a:ext cx="5609734" cy="449225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4BB145-D490-4060-A87D-704F6F55D71D}"/>
              </a:ext>
            </a:extLst>
          </p:cNvPr>
          <p:cNvSpPr txBox="1"/>
          <p:nvPr/>
        </p:nvSpPr>
        <p:spPr>
          <a:xfrm>
            <a:off x="8180451" y="1058651"/>
            <a:ext cx="3590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Simple Future</a:t>
            </a:r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30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4400">
              <a:latin typeface="+mj-lt"/>
              <a:ea typeface="+mj-ea"/>
              <a:cs typeface="+mj-cs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DB438D-6AE1-4DBB-965E-8E0F64E8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" r="1" b="415"/>
          <a:stretch/>
        </p:blipFill>
        <p:spPr>
          <a:xfrm>
            <a:off x="1158240" y="2149222"/>
            <a:ext cx="9875520" cy="37216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8" name="Rectangle 11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4883B1E-44C5-4A4E-B391-90062F292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98" t="8325" b="766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20" name="Rectangle 11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6285186" y="3203411"/>
            <a:ext cx="5786471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087738"/>
      </p:ext>
    </p:extLst>
  </p:cSld>
  <p:clrMapOvr>
    <a:masterClrMapping/>
  </p:clrMapOvr>
  <p:transition spd="slow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8" name="Rectangle 11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4883B1E-44C5-4A4E-B391-90062F292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98" t="8325" b="766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20" name="Rectangle 11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6275661" y="2944853"/>
            <a:ext cx="5786471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Abadi" panose="020B0604020104020204" pitchFamily="34" charset="0"/>
                <a:ea typeface="+mj-ea"/>
                <a:cs typeface="+mj-cs"/>
              </a:rPr>
              <a:t>The workmanshi</a:t>
            </a:r>
            <a:r>
              <a:rPr lang="en-US" altLang="ja-JP" sz="5400" dirty="0">
                <a:latin typeface="Abadi" panose="020B0604020104020204" pitchFamily="34" charset="0"/>
                <a:ea typeface="+mj-ea"/>
                <a:cs typeface="+mj-cs"/>
              </a:rPr>
              <a:t>p of the artist is spectacular.</a:t>
            </a:r>
            <a:endParaRPr kumimoji="1" lang="en-US" altLang="ja-JP" sz="5400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381622"/>
      </p:ext>
    </p:extLst>
  </p:cSld>
  <p:clrMapOvr>
    <a:masterClrMapping/>
  </p:clrMapOvr>
  <p:transition spd="slow">
    <p:wheel spokes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43B278-2892-4924-81BD-31A8D1FD02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52" t="9091" r="28521" b="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4824248" y="1122363"/>
            <a:ext cx="7047712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446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43B278-2892-4924-81BD-31A8D1FD02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52" t="9091" r="28521" b="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4824248" y="1122363"/>
            <a:ext cx="7047712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Abadi" panose="020B0604020104020204" pitchFamily="34" charset="0"/>
                <a:ea typeface="+mj-ea"/>
                <a:cs typeface="+mj-cs"/>
              </a:rPr>
              <a:t>Worms are found in most parts of the world.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102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0" name="Arc 129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455693" y="1370170"/>
            <a:ext cx="6054520" cy="37588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solidFill>
                <a:schemeClr val="bg1"/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30B0686-B94F-49FC-8031-E28D1646D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r="23999" b="-2"/>
          <a:stretch/>
        </p:blipFill>
        <p:spPr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34" name="Rectangle 133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054620"/>
      </p:ext>
    </p:extLst>
  </p:cSld>
  <p:clrMapOvr>
    <a:masterClrMapping/>
  </p:clrMapOvr>
  <p:transition spd="slow">
    <p:comb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0" name="Arc 129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455693" y="1370170"/>
            <a:ext cx="6054520" cy="37588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bg1"/>
                </a:solidFill>
                <a:latin typeface="Abadi" panose="020B0604020104020204" pitchFamily="34" charset="0"/>
                <a:ea typeface="+mj-ea"/>
                <a:cs typeface="+mj-cs"/>
              </a:rPr>
              <a:t>“Are these albums worth much?” asked the collector.</a:t>
            </a:r>
            <a:endParaRPr kumimoji="1" lang="en-US" altLang="ja-JP" sz="6000" b="1" dirty="0">
              <a:solidFill>
                <a:schemeClr val="bg1"/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30B0686-B94F-49FC-8031-E28D1646D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r="23999" b="-2"/>
          <a:stretch/>
        </p:blipFill>
        <p:spPr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34" name="Rectangle 133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18694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123825" y="372964"/>
            <a:ext cx="11906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It was a </a:t>
            </a:r>
            <a:r>
              <a:rPr kumimoji="1" lang="en-US" altLang="ja-JP" sz="4800" b="1" u="heavy" dirty="0">
                <a:uFill>
                  <a:solidFill>
                    <a:srgbClr val="0070C0"/>
                  </a:solidFill>
                </a:uFill>
              </a:rPr>
              <a:t>difficult</a:t>
            </a:r>
            <a:r>
              <a:rPr kumimoji="1" lang="en-US" altLang="ja-JP" sz="4800" b="1" dirty="0"/>
              <a:t> climb up the mountain.</a:t>
            </a:r>
          </a:p>
          <a:p>
            <a:endParaRPr lang="en-US" altLang="ja-JP" sz="4800" b="1" dirty="0"/>
          </a:p>
          <a:p>
            <a:endParaRPr lang="en-US" altLang="ja-JP" sz="48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378" y="2838450"/>
            <a:ext cx="1847621" cy="204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646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123825" y="372964"/>
            <a:ext cx="119062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It was a </a:t>
            </a:r>
            <a:r>
              <a:rPr kumimoji="1" lang="en-US" altLang="ja-JP" sz="4800" b="1" u="heavy" dirty="0">
                <a:uFill>
                  <a:solidFill>
                    <a:srgbClr val="0070C0"/>
                  </a:solidFill>
                </a:uFill>
              </a:rPr>
              <a:t>difficult</a:t>
            </a:r>
            <a:r>
              <a:rPr kumimoji="1" lang="en-US" altLang="ja-JP" sz="4800" b="1" dirty="0"/>
              <a:t> climb up the mountain.</a:t>
            </a:r>
          </a:p>
          <a:p>
            <a:endParaRPr lang="en-US" altLang="ja-JP" sz="4800" b="1" dirty="0"/>
          </a:p>
          <a:p>
            <a:endParaRPr lang="en-US" altLang="ja-JP" sz="4800" b="1" dirty="0"/>
          </a:p>
          <a:p>
            <a:r>
              <a:rPr kumimoji="1" lang="en-US" altLang="ja-JP" sz="4800" b="1" dirty="0"/>
              <a:t>It was a </a:t>
            </a:r>
            <a:r>
              <a:rPr kumimoji="1" lang="en-US" altLang="ja-JP" sz="4800" b="1" dirty="0">
                <a:solidFill>
                  <a:srgbClr val="FF0000"/>
                </a:solidFill>
              </a:rPr>
              <a:t>more(less) </a:t>
            </a:r>
            <a:r>
              <a:rPr kumimoji="1" lang="en-US" altLang="ja-JP" sz="4800" b="1" dirty="0"/>
              <a:t>difficult climb </a:t>
            </a:r>
          </a:p>
          <a:p>
            <a:r>
              <a:rPr kumimoji="1" lang="en-US" altLang="ja-JP" sz="4800" b="1" dirty="0"/>
              <a:t>up the mountain.</a:t>
            </a:r>
          </a:p>
          <a:p>
            <a:endParaRPr kumimoji="1" lang="en-US" altLang="ja-JP" sz="4800" b="1" dirty="0"/>
          </a:p>
          <a:p>
            <a:r>
              <a:rPr kumimoji="1" lang="en-US" altLang="ja-JP" sz="4800" b="1" dirty="0"/>
              <a:t>It was </a:t>
            </a:r>
            <a:r>
              <a:rPr kumimoji="1" lang="en-US" altLang="ja-JP" sz="4800" b="1" dirty="0">
                <a:solidFill>
                  <a:srgbClr val="FF0000"/>
                </a:solidFill>
              </a:rPr>
              <a:t>the most(least) </a:t>
            </a:r>
            <a:r>
              <a:rPr kumimoji="1" lang="en-US" altLang="ja-JP" sz="4800" b="1" dirty="0"/>
              <a:t>difficult climb </a:t>
            </a:r>
          </a:p>
          <a:p>
            <a:r>
              <a:rPr kumimoji="1" lang="en-US" altLang="ja-JP" sz="4800" b="1" dirty="0"/>
              <a:t>up the mountain.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378" y="2838450"/>
            <a:ext cx="1847621" cy="204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59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40AE71-7214-4AA3-9ACA-E1CB2D059097}"/>
              </a:ext>
            </a:extLst>
          </p:cNvPr>
          <p:cNvSpPr txBox="1"/>
          <p:nvPr/>
        </p:nvSpPr>
        <p:spPr>
          <a:xfrm>
            <a:off x="462455" y="1183071"/>
            <a:ext cx="849104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20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kumimoji="1" lang="en-US" altLang="ja-JP" sz="200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</a:p>
          <a:p>
            <a:pPr algn="ctr"/>
            <a:r>
              <a:rPr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lang="en-US" altLang="ja-JP" sz="9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9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41C8378-91EC-4D02-8DCA-39C04626B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321" y="3952875"/>
            <a:ext cx="3975162" cy="20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08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450209" y="1056640"/>
            <a:ext cx="5799947" cy="4791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400" b="1" dirty="0"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7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7400" b="1" dirty="0">
                <a:latin typeface="+mj-lt"/>
                <a:ea typeface="+mj-ea"/>
                <a:cs typeface="+mj-cs"/>
              </a:rPr>
              <a:t>&lt;</a:t>
            </a:r>
            <a:r>
              <a:rPr lang="en-US" altLang="ja-JP" sz="7400" b="1" dirty="0">
                <a:latin typeface="+mj-lt"/>
                <a:ea typeface="+mj-ea"/>
                <a:cs typeface="+mj-cs"/>
              </a:rPr>
              <a:t>or</a:t>
            </a:r>
            <a:r>
              <a:rPr kumimoji="1" lang="en-US" altLang="ja-JP" sz="7400" b="1" dirty="0">
                <a:latin typeface="+mj-lt"/>
                <a:ea typeface="+mj-ea"/>
                <a:cs typeface="+mj-cs"/>
              </a:rPr>
              <a:t>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400" b="1" dirty="0">
                <a:latin typeface="+mj-lt"/>
                <a:ea typeface="+mj-ea"/>
                <a:cs typeface="+mj-cs"/>
              </a:rPr>
              <a:t>Saying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7400" b="1" dirty="0">
                <a:latin typeface="+mj-lt"/>
                <a:ea typeface="+mj-ea"/>
                <a:cs typeface="+mj-cs"/>
              </a:rPr>
              <a:t>/er/</a:t>
            </a:r>
          </a:p>
        </p:txBody>
      </p:sp>
    </p:spTree>
    <p:extLst>
      <p:ext uri="{BB962C8B-B14F-4D97-AF65-F5344CB8AC3E}">
        <p14:creationId xmlns:p14="http://schemas.microsoft.com/office/powerpoint/2010/main" val="2954943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         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           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ld</a:t>
            </a:r>
            <a:endParaRPr kumimoji="1" lang="ja-JP" altLang="en-US" sz="4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st          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ker        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86734" y="4175763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図 9" descr="「worm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8BF977C1-E1A6-3BAF-17C7-E44E45365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28688"/>
            <a:ext cx="2443404" cy="1270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図 10" descr="「word child」の画像検索結果">
            <a:hlinkClick r:id="rId4" tgtFrame="&quot;imagewin&quot;"/>
            <a:extLst>
              <a:ext uri="{FF2B5EF4-FFF2-40B4-BE49-F238E27FC236}">
                <a16:creationId xmlns:a16="http://schemas.microsoft.com/office/drawing/2014/main" id="{4EBDD463-5775-CC4D-9138-92A576DF80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447083"/>
            <a:ext cx="14287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「world」の画像検索結果">
            <a:hlinkClick r:id="rId6" tgtFrame="&quot;imagewin&quot;"/>
            <a:extLst>
              <a:ext uri="{FF2B5EF4-FFF2-40B4-BE49-F238E27FC236}">
                <a16:creationId xmlns:a16="http://schemas.microsoft.com/office/drawing/2014/main" id="{6D162C3F-EDDD-78CD-22A3-812927042A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36" y="556230"/>
            <a:ext cx="3759868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 descr="「worst」の画像検索結果">
            <a:hlinkClick r:id="rId8" tgtFrame="&quot;imagewin&quot;"/>
            <a:extLst>
              <a:ext uri="{FF2B5EF4-FFF2-40B4-BE49-F238E27FC236}">
                <a16:creationId xmlns:a16="http://schemas.microsoft.com/office/drawing/2014/main" id="{1453621D-517C-9853-FBC9-78C1D7ED1B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8" y="3949608"/>
            <a:ext cx="2468880" cy="1851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 descr="「worker」の画像検索結果">
            <a:hlinkClick r:id="rId10" tgtFrame="&quot;imagewin&quot;"/>
            <a:extLst>
              <a:ext uri="{FF2B5EF4-FFF2-40B4-BE49-F238E27FC236}">
                <a16:creationId xmlns:a16="http://schemas.microsoft.com/office/drawing/2014/main" id="{05D5F096-7BBC-BA06-2755-FF1A250DD5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323" y="3962001"/>
            <a:ext cx="2621280" cy="1744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 descr="「worse」の画像検索結果">
            <a:hlinkClick r:id="rId12" tgtFrame="&quot;imagewin&quot;"/>
            <a:extLst>
              <a:ext uri="{FF2B5EF4-FFF2-40B4-BE49-F238E27FC236}">
                <a16:creationId xmlns:a16="http://schemas.microsoft.com/office/drawing/2014/main" id="{957B5730-551A-03F0-76FF-4496E4FA30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014" y="3865788"/>
            <a:ext cx="2369820" cy="1935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4204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kable       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thy         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ship</a:t>
            </a:r>
            <a:endParaRPr kumimoji="1" lang="ja-JP" altLang="en-US" sz="4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firew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ks      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ksheet    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thless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86734" y="4175763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 descr="「workable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3B57E6AC-3CF1-B0A7-446E-240D5C79F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86" y="367696"/>
            <a:ext cx="2745611" cy="1827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 descr="「worthy」の画像検索結果">
            <a:hlinkClick r:id="rId4" tgtFrame="&quot;imagewin&quot;"/>
            <a:extLst>
              <a:ext uri="{FF2B5EF4-FFF2-40B4-BE49-F238E27FC236}">
                <a16:creationId xmlns:a16="http://schemas.microsoft.com/office/drawing/2014/main" id="{B6AEF6F9-C644-C0C4-B1C0-53C59B2C25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44" y="606999"/>
            <a:ext cx="265938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 descr="「worship」の画像検索結果">
            <a:hlinkClick r:id="rId6" tgtFrame="&quot;imagewin&quot;"/>
            <a:extLst>
              <a:ext uri="{FF2B5EF4-FFF2-40B4-BE49-F238E27FC236}">
                <a16:creationId xmlns:a16="http://schemas.microsoft.com/office/drawing/2014/main" id="{96EF978E-DBDC-B963-76EB-90D5F4E406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905" y="238437"/>
            <a:ext cx="2141220" cy="2141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 descr="「fireplace」の画像検索結果">
            <a:hlinkClick r:id="rId8" tgtFrame="&quot;imagewin&quot;"/>
            <a:extLst>
              <a:ext uri="{FF2B5EF4-FFF2-40B4-BE49-F238E27FC236}">
                <a16:creationId xmlns:a16="http://schemas.microsoft.com/office/drawing/2014/main" id="{155BFAA9-ADCD-FE1E-3BD1-5EBF8CFFB3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" y="3746856"/>
            <a:ext cx="2141220" cy="2141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 descr="「worksheet」の画像検索結果">
            <a:hlinkClick r:id="rId10" tgtFrame="&quot;imagewin&quot;"/>
            <a:extLst>
              <a:ext uri="{FF2B5EF4-FFF2-40B4-BE49-F238E27FC236}">
                <a16:creationId xmlns:a16="http://schemas.microsoft.com/office/drawing/2014/main" id="{9BBDA87E-C44A-86F4-078B-70D4F6F955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407" y="3657058"/>
            <a:ext cx="1592580" cy="207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「worthless」の画像検索結果">
            <a:hlinkClick r:id="rId12" tgtFrame="&quot;imagewin&quot;"/>
            <a:extLst>
              <a:ext uri="{FF2B5EF4-FFF2-40B4-BE49-F238E27FC236}">
                <a16:creationId xmlns:a16="http://schemas.microsoft.com/office/drawing/2014/main" id="{F2B37FA8-661C-57C2-1CB5-57749F82D4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042" y="3735931"/>
            <a:ext cx="2133600" cy="2141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4642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499</Words>
  <Application>Microsoft Office PowerPoint</Application>
  <PresentationFormat>ワイド画面</PresentationFormat>
  <Paragraphs>211</Paragraphs>
  <Slides>40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9" baseType="lpstr"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19</cp:revision>
  <cp:lastPrinted>2020-10-06T12:48:13Z</cp:lastPrinted>
  <dcterms:created xsi:type="dcterms:W3CDTF">2020-09-21T11:34:30Z</dcterms:created>
  <dcterms:modified xsi:type="dcterms:W3CDTF">2022-08-19T12:59:52Z</dcterms:modified>
</cp:coreProperties>
</file>