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257" r:id="rId3"/>
    <p:sldId id="599" r:id="rId4"/>
    <p:sldId id="616" r:id="rId5"/>
    <p:sldId id="615" r:id="rId6"/>
    <p:sldId id="614" r:id="rId7"/>
    <p:sldId id="613" r:id="rId8"/>
    <p:sldId id="612" r:id="rId9"/>
    <p:sldId id="611" r:id="rId10"/>
    <p:sldId id="610" r:id="rId11"/>
    <p:sldId id="609" r:id="rId12"/>
    <p:sldId id="608" r:id="rId13"/>
    <p:sldId id="607" r:id="rId14"/>
    <p:sldId id="606" r:id="rId15"/>
    <p:sldId id="605" r:id="rId16"/>
    <p:sldId id="604" r:id="rId17"/>
    <p:sldId id="603" r:id="rId18"/>
    <p:sldId id="602" r:id="rId19"/>
    <p:sldId id="600" r:id="rId20"/>
    <p:sldId id="601" r:id="rId21"/>
    <p:sldId id="277" r:id="rId22"/>
    <p:sldId id="559" r:id="rId23"/>
    <p:sldId id="561" r:id="rId24"/>
    <p:sldId id="567" r:id="rId25"/>
    <p:sldId id="562" r:id="rId26"/>
    <p:sldId id="563" r:id="rId27"/>
    <p:sldId id="564" r:id="rId28"/>
    <p:sldId id="565" r:id="rId29"/>
    <p:sldId id="560" r:id="rId30"/>
    <p:sldId id="568" r:id="rId31"/>
    <p:sldId id="444" r:id="rId32"/>
    <p:sldId id="569" r:id="rId33"/>
    <p:sldId id="570" r:id="rId34"/>
    <p:sldId id="571" r:id="rId35"/>
    <p:sldId id="572" r:id="rId36"/>
    <p:sldId id="574" r:id="rId37"/>
    <p:sldId id="573" r:id="rId38"/>
    <p:sldId id="617" r:id="rId39"/>
    <p:sldId id="510" r:id="rId40"/>
    <p:sldId id="575" r:id="rId41"/>
    <p:sldId id="576" r:id="rId42"/>
    <p:sldId id="375" r:id="rId43"/>
    <p:sldId id="418" r:id="rId44"/>
    <p:sldId id="577" r:id="rId45"/>
    <p:sldId id="578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621" r:id="rId56"/>
    <p:sldId id="620" r:id="rId57"/>
    <p:sldId id="619" r:id="rId58"/>
    <p:sldId id="618" r:id="rId59"/>
    <p:sldId id="588" r:id="rId60"/>
    <p:sldId id="589" r:id="rId61"/>
    <p:sldId id="625" r:id="rId62"/>
    <p:sldId id="624" r:id="rId63"/>
    <p:sldId id="623" r:id="rId64"/>
    <p:sldId id="622" r:id="rId65"/>
    <p:sldId id="391" r:id="rId6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84697/RH=b3JkLnlhaG9vLmNvLmpw/RB=/RU=aHR0cHM6Ly93d3cucGFyZW50aW5nLmNvbS9hcnRpY2xlLzUtdGlwcy1pbnRlcmVzdC15b3VyLWNoaWxkLXBsYXlpbmctaW5zdHJ1bWVudA--/RS=%5eADBQKXoiGz4a84fGIqDVaoG2iRoRJ4-;_ylt=A2Rivc15R8ZcRG0AuAa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84827/RH=b3JkLnlhaG9vLmNvLmpw/RB=/RU=aHR0cHM6Ly93d3cuZGtmaW5kb3V0LmNvbS91ay9tYXRocy9hdmVyYWdlcy8-/RS=%5eADBMihMjn9QsVjxJXmlskSOzeUMPIk-;_ylt=A2Rivc36R8ZcQjsAzj2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84563/RH=b3JkLnlhaG9vLmNvLmpw/RB=/RU=aHR0cHM6Ly93d3cud2lyZWQuY28udWsvYXJ0aWNsZS9sb25nLXJhbmdlLXdlYXRoZXItZm9yZWNhc3QtdWs-/RS=%5eADBitSAOyrkvu2UuQHyjQ2LPvnbEgs-;_ylt=A2RivQLyRsZcD1EAYDC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84784/RH=b3JkLnlhaG9vLmNvLmpw/RB=/RU=aHR0cHM6Ly93d3cucm9iZXJ0c29uYnVybnMuY29tL2hvdy13ZS1hcmUtZGlmZmVyZW50Lw--/RS=%5eADBmm1ZZFhW392abmx_54gG2iuPdH8-;_ylt=A2RivcvPR8Zcx3cAdky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84875/RH=b3JkLnlhaG9vLmNvLmpw/RB=/RU=aHR0cHM6Ly90aGVmZXJ0aWxlY2hpY2tvbmxpbmUuY29tLzUtc2ltcGxlLXN0ZXBzLXRvLWdldC15b3VyLWNoaWxkLXRvLXN0b3AtaW50ZXJydXB0aW5nLXlvdS8-/RS=%5eADBzzd7iNnMztUI3BMXxSCOyQSY9Yw-;_ylt=A2RinFUrSMZcuAwALxC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85046/RH=b3JkLnlhaG9vLmNvLmpw/RB=/RU=aHR0cDovL2VpZ28udHJhLWN0LmNvbS8lRTMlODAlOEUlRTglQUElODclRTUlQkMlQjUlRTMlODElOTklRTMlODIlOEIlRTMlODAlOEYlRTMlODElQTMlRTMlODElQTYlRTglOEIlQjElRTglQUElOUUlRTMlODElQTclRTMlODElQUElRTMlODIlOTMlRTMlODElQTYlRTMlODElODQlRTMlODElODYlRTMlODElQUUlRUYlQkMlOUYv/RS=%5eADBbi60ScJMtHP4hgM4R_Yz1OnUbkE-;_ylt=A2RiouHWSMZcTSwAhwe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85430/RH=b3JkLnlhaG9vLmNvLmpw/RB=/RU=aHR0cHM6Ly9oYWppaGFqaS1sZW1vbi5jb20vZW5nbGlzaC9zdWJvcmRpbmF0aW5nX2Nvbmp1bmN0aW9uX3doZXRoZXJfaWYv/RS=%5eADBd2r.RU6IVEOOiAVB.WzSkHqWyCU-;_ylt=A2RinFhWSsZcNSQAD0G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85501/RH=b3JkLnlhaG9vLmNvLmpw/RB=/RU=aHR0cHM6Ly9lbi53aWtpcGVkaWEub3JnL3dpa2kvQ2F0ZXJwaWxsYXI-/RS=%5eADBYdvF6Bkk0lJwfvkPz.DPNnuu7zA-;_ylt=A2RivbicSsZcTREACxK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85188/RH=b3JkLnlhaG9vLmNvLmpw/RB=/RU=aHR0cHM6Ly93d3cuY2VudGVyZm9yc2hhcmVkaW5zaWdodC5jb20vYmxvZy9Mb3ZlLVJlbGF0aW9uc2hpcC1BZGRpY3Rpb24vNS1TaWducy1Zb3UtYXJlLURlc3BlcmF0ZS1mb3ItTG92ZS85MjQ4/RS=%5eADBDTl1uAKbuau22uS2tZHVyAi5ock-;_ylt=A2RivcVjScZcyRwAmBe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85476/RH=b3JkLnlhaG9vLmNvLmpw/RB=/RU=aHR0cHM6Ly9hdWR1Ym9ubmF0dXJlaW5zdGl0dXRlLm9yZy96b28vcmhpbm9jZXJvcw--/RS=%5eADBrkqoE4f83jjoNpCe2zuaJ24wgFY-;_ylt=A2Riol.DSsZcCHsAFSe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85536/RH=b3JkLnlhaG9vLmNvLmpw/RB=/RU=aHR0cHM6Ly9hbWxpbnN0cnVtZW50cy5jby51ay9zZXJ2aWNlcy90ZW1wZXJhdHVyZS1jYWxpYnJhdGlvbi1zZXJ2aWNlLw--/RS=%5eADBq5YbBPhMKqs7tBSjyebBplswF9U-;_ylt=A2Rivb7ASsZcVk4AmyC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.yahoo.co.jp/o/image/RV=1/RE=1556584143/RH=b3JkLnlhaG9vLmNvLmpw/RB=/RU=aHR0cHM6Ly90aGVib29rb2ZzaGFkZXJzLmNvbS8wOS8_bGFuPWpw/RS=%5eADBKr8I0BpcaITBTGxXuQOukqcswO4-;_ylt=A2RinFZORcZcWhUAvDG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84262/RH=b3JkLnlhaG9vLmNvLmpw/RB=/RU=aHR0cHM6Ly93d3cuc2t5c3BvcnRzLmNvbS9mb290YmFsbC9uZXdzLzEzOTUwLzExNDMxMjQ5L2N1bmV5dC1jYWtpci10aGUtbG93ZG93bi1vbi1jcm9hdGlhLXYtZW5nbGFuZC1yZWZlcmVl/RS=%5eADBbsaQohJfriNkTpCeFHT7Y.RUvgU-;_ylt=A2Rivc7FRcZcBDAAfQ6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84360/RH=b3JkLnlhaG9vLmNvLmpw/RB=/RU=aHR0cHM6Ly93d3cuYnJpdGFubmljYS5jb20vYXJ0L29wZXJhLW11c2lj/RS=%5eADB1JAOt9lPnvncUUFmTXGHOoIre_M-;_ylt=A2RinFknRsZcCGUAlACU3uV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84206/RH=b3JkLnlhaG9vLmNvLmpw/RB=/RU=aHR0cHM6Ly93d3cua2VudHMtY2F2ZXJuLmNvLnVrL2V4cGxvcmU-/RS=%5eADBqRg66qSTE6RfiFk3OomDY8VEqjw-;_ylt=A2RioluNRcZcz3YA7gGU3uV7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84292/RH=b3JkLnlhaG9vLmNvLmpw/RB=/RU=aHR0cHM6Ly93d3cudGF0ZS5vcmcudWsvYWJvdXQtdXMvcHJvamVjdHMvdGF0ZS1tb2Rlcm4tcHJvamVjdA--/RS=%5eADBBlOcjnPTTMcDz8PgvQumpyN5hHg-;_ylt=A2RimWHjRcZcFXwAHS.U3uV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84393/RH=b3JkLnlhaG9vLmNvLmpw/RB=/RU=aHR0cDovL3d3dy5jaGlsZGZ1bi5jb20vdGhlbWVzL3Blb3BsZS9tYW5uZXJzLw--/RS=%5eADBSdZhtMTllDKs3hDHxFZgkOYRcBQ-;_ylt=A2RimWBJRsZclngA8Ui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84521/RH=b3JkLnlhaG9vLmNvLmpw/RB=/RU=aHR0cHM6Ly9lbi53aWtpcGVkaWEub3JnL3dpa2kvSHVnaF9TaGVsdG9u/RS=%5eADBS9dqS9IwI64t2nUu_MsowOoSHmQ-;_ylt=A2RinFTIRsZcdzkAwQW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endParaRPr kumimoji="1" lang="ja-JP" altLang="en-US" dirty="0"/>
          </a:p>
        </p:txBody>
      </p:sp>
      <p:pic>
        <p:nvPicPr>
          <p:cNvPr id="3" name="図 2" descr="「interest chil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B043BFC-929C-0657-3117-11035EA7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10" y="4473634"/>
            <a:ext cx="3050980" cy="194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40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pic>
        <p:nvPicPr>
          <p:cNvPr id="3" name="図 2" descr="「averag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4A6F33D-C49C-74D3-9491-0557313E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3" y="4319813"/>
            <a:ext cx="3382167" cy="200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49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endParaRPr kumimoji="1" lang="ja-JP" altLang="en-US" dirty="0"/>
          </a:p>
        </p:txBody>
      </p:sp>
      <p:pic>
        <p:nvPicPr>
          <p:cNvPr id="3" name="図 2" descr="「weathe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5B0587E-18A7-A32A-A2B8-40EAC8A4F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4521"/>
            <a:ext cx="3163568" cy="21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70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endParaRPr kumimoji="1" lang="ja-JP" altLang="en-US" dirty="0"/>
          </a:p>
        </p:txBody>
      </p:sp>
      <p:pic>
        <p:nvPicPr>
          <p:cNvPr id="3" name="図 2" descr="「differen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673D7C7-1183-C562-494C-BE227507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83" y="1983184"/>
            <a:ext cx="3429608" cy="18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95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endParaRPr kumimoji="1" lang="ja-JP" altLang="en-US" dirty="0"/>
          </a:p>
        </p:txBody>
      </p:sp>
      <p:pic>
        <p:nvPicPr>
          <p:cNvPr id="3" name="図 2" descr="「interrupt chil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5C13030-63AA-80E0-1B2B-7DA30B2BF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07" y="2721848"/>
            <a:ext cx="2082800" cy="248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04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endParaRPr kumimoji="1" lang="ja-JP" altLang="en-US" dirty="0"/>
          </a:p>
        </p:txBody>
      </p:sp>
      <p:pic>
        <p:nvPicPr>
          <p:cNvPr id="3" name="図 2" descr="「exaggerat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E16104C-C749-1FA5-2625-C8449C95D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65" y="3254722"/>
            <a:ext cx="2848928" cy="2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94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14.whether</a:t>
            </a:r>
          </a:p>
          <a:p>
            <a:endParaRPr kumimoji="1" lang="ja-JP" altLang="en-US" dirty="0"/>
          </a:p>
        </p:txBody>
      </p:sp>
      <p:pic>
        <p:nvPicPr>
          <p:cNvPr id="3" name="図 2" descr="「whethe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509398C-0348-D537-CB4C-68C1D590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47" y="3989311"/>
            <a:ext cx="4250134" cy="19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67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14.whether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15.caterpillar</a:t>
            </a:r>
          </a:p>
          <a:p>
            <a:endParaRPr kumimoji="1" lang="ja-JP" altLang="en-US" dirty="0"/>
          </a:p>
        </p:txBody>
      </p:sp>
      <p:pic>
        <p:nvPicPr>
          <p:cNvPr id="3" name="図 2" descr="「caterpil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91EE251-66F4-5CFA-1263-7B60CD00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6523"/>
            <a:ext cx="3045665" cy="184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75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14.whether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15.caterpillar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16.desperate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desperat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6C32721-25BB-ADCA-33BE-101747BAD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2" y="5143118"/>
            <a:ext cx="3062287" cy="171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09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14.whether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15.caterpillar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16.desperate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17.rhynoceros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rhino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428148C-B351-DEED-8D01-B61329D4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0"/>
            <a:ext cx="2376487" cy="178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14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12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8.interest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9.average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11.different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12.interrupt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13.exaggerate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14.whether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15.caterpillar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16.desperate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17.rhynoceros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18.temperature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temperatur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1921638-9DCF-6ABE-E846-700899F0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0"/>
            <a:ext cx="2262187" cy="226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85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A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djectives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4F994A-889F-4C9D-96C9-66A6FB12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0"/>
            <a:ext cx="10253345" cy="683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27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50C6E7-1665-445B-A53D-7A1B232C2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AB76D3-4F84-4E86-B949-B307FA7D1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0F936B-4427-4798-9E2A-6079EFD14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1" r="2716"/>
          <a:stretch/>
        </p:blipFill>
        <p:spPr>
          <a:xfrm rot="21600000">
            <a:off x="4724402" y="1986571"/>
            <a:ext cx="6367271" cy="347621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A429B4D-5D67-4F20-BDCD-F7E38C185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  <a:endParaRPr kumimoji="1" lang="en-US" altLang="ja-JP" sz="36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3600"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kumimoji="1" lang="en-US" altLang="ja-JP"/>
          </a:p>
          <a:p>
            <a:pPr>
              <a:spcAft>
                <a:spcPts val="600"/>
              </a:spcAft>
            </a:pP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124451" y="346292"/>
            <a:ext cx="27812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  <a:endParaRPr kumimoji="1" lang="en-US" altLang="ja-JP" sz="36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3600"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kumimoji="1" lang="en-US" altLang="ja-JP"/>
          </a:p>
          <a:p>
            <a:pPr>
              <a:spcAft>
                <a:spcPts val="600"/>
              </a:spcAft>
            </a:pP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  <a:endParaRPr kumimoji="1" lang="en-US" altLang="ja-JP" sz="36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3600"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</a:pPr>
            <a:endParaRPr kumimoji="1" lang="en-US" altLang="ja-JP"/>
          </a:p>
          <a:p>
            <a:pPr>
              <a:spcAft>
                <a:spcPts val="600"/>
              </a:spcAft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124451" y="346292"/>
            <a:ext cx="2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095876" y="346292"/>
            <a:ext cx="2781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52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095876" y="346292"/>
            <a:ext cx="2781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38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095876" y="346292"/>
            <a:ext cx="2781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98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095876" y="346292"/>
            <a:ext cx="27812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appier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appiest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362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66ED9-DE47-411E-B0E9-108DB7DBCB3C}"/>
              </a:ext>
            </a:extLst>
          </p:cNvPr>
          <p:cNvSpPr txBox="1"/>
          <p:nvPr/>
        </p:nvSpPr>
        <p:spPr>
          <a:xfrm>
            <a:off x="971551" y="346293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Adjective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appy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2830DB-549D-413B-817B-49BDE5D58EF6}"/>
              </a:ext>
            </a:extLst>
          </p:cNvPr>
          <p:cNvSpPr txBox="1"/>
          <p:nvPr/>
        </p:nvSpPr>
        <p:spPr>
          <a:xfrm>
            <a:off x="5095876" y="346292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omparative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horter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appier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greyer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743BA-D5FD-471B-A070-00CE7A3B92E4}"/>
              </a:ext>
            </a:extLst>
          </p:cNvPr>
          <p:cNvSpPr txBox="1"/>
          <p:nvPr/>
        </p:nvSpPr>
        <p:spPr>
          <a:xfrm>
            <a:off x="9153526" y="346292"/>
            <a:ext cx="2781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solidFill>
                  <a:schemeClr val="accent1"/>
                </a:solidFill>
                <a:latin typeface="Abadi" panose="020B0604020104020204" pitchFamily="34" charset="0"/>
              </a:rPr>
              <a:t>uperlative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ottest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c</a:t>
            </a:r>
            <a:r>
              <a:rPr kumimoji="1" lang="en-US" altLang="ja-JP" sz="3600" dirty="0">
                <a:latin typeface="Abadi" panose="020B0604020104020204" pitchFamily="34" charset="0"/>
              </a:rPr>
              <a:t>losest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s</a:t>
            </a:r>
            <a:r>
              <a:rPr kumimoji="1" lang="en-US" altLang="ja-JP" sz="3600" dirty="0">
                <a:latin typeface="Abadi" panose="020B0604020104020204" pitchFamily="34" charset="0"/>
              </a:rPr>
              <a:t>hortest</a:t>
            </a:r>
          </a:p>
          <a:p>
            <a:endParaRPr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h</a:t>
            </a:r>
            <a:r>
              <a:rPr kumimoji="1" lang="en-US" altLang="ja-JP" sz="3600" dirty="0">
                <a:latin typeface="Abadi" panose="020B0604020104020204" pitchFamily="34" charset="0"/>
              </a:rPr>
              <a:t>appiest</a:t>
            </a:r>
            <a:endParaRPr lang="en-US" altLang="ja-JP" sz="3600" dirty="0">
              <a:latin typeface="Abadi" panose="020B0604020104020204" pitchFamily="34" charset="0"/>
            </a:endParaRPr>
          </a:p>
          <a:p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greyest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302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endParaRPr kumimoji="1" lang="ja-JP" altLang="en-US" dirty="0"/>
          </a:p>
        </p:txBody>
      </p:sp>
      <p:pic>
        <p:nvPicPr>
          <p:cNvPr id="3" name="図 2" descr="「patte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6F270CA-CF21-5F22-5AF2-6A1000AA9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48" y="1244521"/>
            <a:ext cx="2545080" cy="179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92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2459504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012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endParaRPr kumimoji="1" lang="en-US" altLang="ja-JP" sz="6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  <a:endParaRPr kumimoji="1" lang="en-US" altLang="ja-JP" sz="6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336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×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intelligenter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?? 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</a:p>
        </p:txBody>
      </p:sp>
    </p:spTree>
    <p:extLst>
      <p:ext uri="{BB962C8B-B14F-4D97-AF65-F5344CB8AC3E}">
        <p14:creationId xmlns:p14="http://schemas.microsoft.com/office/powerpoint/2010/main" val="706008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×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intelligenter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??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×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ntelligentest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54932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ore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  <a:endParaRPr kumimoji="1" lang="en-US" altLang="ja-JP" sz="6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4419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ore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</a:p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ost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</p:txBody>
      </p:sp>
    </p:spTree>
    <p:extLst>
      <p:ext uri="{BB962C8B-B14F-4D97-AF65-F5344CB8AC3E}">
        <p14:creationId xmlns:p14="http://schemas.microsoft.com/office/powerpoint/2010/main" val="3921858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Opposite?</a:t>
            </a:r>
            <a:endParaRPr kumimoji="1" lang="en-US" altLang="ja-JP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0965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</p:txBody>
      </p:sp>
    </p:spTree>
    <p:extLst>
      <p:ext uri="{BB962C8B-B14F-4D97-AF65-F5344CB8AC3E}">
        <p14:creationId xmlns:p14="http://schemas.microsoft.com/office/powerpoint/2010/main" val="1945495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1068854"/>
            <a:ext cx="876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is an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boy.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Comparative?</a:t>
            </a:r>
          </a:p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Superlative?</a:t>
            </a:r>
          </a:p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least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intelligent</a:t>
            </a:r>
          </a:p>
        </p:txBody>
      </p:sp>
    </p:spTree>
    <p:extLst>
      <p:ext uri="{BB962C8B-B14F-4D97-AF65-F5344CB8AC3E}">
        <p14:creationId xmlns:p14="http://schemas.microsoft.com/office/powerpoint/2010/main" val="1063179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42390" y="2820670"/>
            <a:ext cx="9507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 was an </a:t>
            </a:r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ring.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36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endParaRPr kumimoji="1" lang="ja-JP" altLang="en-US" dirty="0"/>
          </a:p>
        </p:txBody>
      </p:sp>
      <p:pic>
        <p:nvPicPr>
          <p:cNvPr id="5" name="図 4" descr="「refere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10AC438-E7EB-7913-EAAF-C16761495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1983184"/>
            <a:ext cx="2987571" cy="167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991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42390" y="2820670"/>
            <a:ext cx="9507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a </a:t>
            </a:r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beautiful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horse.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2798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42390" y="2820670"/>
            <a:ext cx="9507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She was a </a:t>
            </a:r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helpful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friend.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747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562224" y="4858247"/>
            <a:ext cx="5261857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Comparatives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Superlatives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714375" y="372964"/>
            <a:ext cx="11763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Zack and Meg had a successful day.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75" y="17478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714375" y="372964"/>
            <a:ext cx="117633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Zack and Meg had a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successful</a:t>
            </a:r>
            <a:r>
              <a:rPr kumimoji="1" lang="en-US" altLang="ja-JP" sz="4800" b="1" dirty="0"/>
              <a:t> day.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Zack and Meg had </a:t>
            </a:r>
          </a:p>
          <a:p>
            <a:r>
              <a:rPr kumimoji="1" lang="en-US" altLang="ja-JP" sz="4800" b="1" dirty="0"/>
              <a:t>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 </a:t>
            </a:r>
            <a:r>
              <a:rPr kumimoji="1" lang="en-US" altLang="ja-JP" sz="4800" b="1" dirty="0"/>
              <a:t>successful day.</a:t>
            </a:r>
          </a:p>
          <a:p>
            <a:endParaRPr kumimoji="1" lang="en-US" altLang="ja-JP" sz="4800" b="1" dirty="0"/>
          </a:p>
          <a:p>
            <a:r>
              <a:rPr lang="en-US" altLang="ja-JP" sz="4800" b="1" dirty="0"/>
              <a:t>Zack and Meg had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the most(least) </a:t>
            </a:r>
            <a:r>
              <a:rPr lang="en-US" altLang="ja-JP" sz="4800" b="1" dirty="0"/>
              <a:t>successful day.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1878904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0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23825" y="372964"/>
            <a:ext cx="1190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was a difficult climb up the mountain.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78" y="2838450"/>
            <a:ext cx="1847621" cy="2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9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23825" y="372964"/>
            <a:ext cx="11906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was a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difficult</a:t>
            </a:r>
            <a:r>
              <a:rPr kumimoji="1" lang="en-US" altLang="ja-JP" sz="4800" b="1" dirty="0"/>
              <a:t> climb up the mountain.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It was 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 </a:t>
            </a:r>
            <a:r>
              <a:rPr kumimoji="1" lang="en-US" altLang="ja-JP" sz="4800" b="1" dirty="0"/>
              <a:t>difficult climb </a:t>
            </a:r>
          </a:p>
          <a:p>
            <a:r>
              <a:rPr kumimoji="1" lang="en-US" altLang="ja-JP" sz="4800" b="1" dirty="0"/>
              <a:t>up the mountain.</a:t>
            </a:r>
          </a:p>
          <a:p>
            <a:endParaRPr kumimoji="1" lang="en-US" altLang="ja-JP" sz="4800" b="1" dirty="0"/>
          </a:p>
          <a:p>
            <a:r>
              <a:rPr kumimoji="1" lang="en-US" altLang="ja-JP" sz="4800" b="1" dirty="0"/>
              <a:t>It was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the most(least) </a:t>
            </a:r>
            <a:r>
              <a:rPr kumimoji="1" lang="en-US" altLang="ja-JP" sz="4800" b="1" dirty="0"/>
              <a:t>difficult climb </a:t>
            </a:r>
          </a:p>
          <a:p>
            <a:r>
              <a:rPr kumimoji="1" lang="en-US" altLang="ja-JP" sz="4800" b="1" dirty="0"/>
              <a:t>up the mountain.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78" y="2838450"/>
            <a:ext cx="1847621" cy="2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9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first expert had an interesting idea.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1878904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82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first expert had an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interesting</a:t>
            </a:r>
            <a:r>
              <a:rPr kumimoji="1" lang="en-US" altLang="ja-JP" sz="4800" b="1" dirty="0"/>
              <a:t> idea.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The first expert had </a:t>
            </a:r>
          </a:p>
          <a:p>
            <a:r>
              <a:rPr kumimoji="1" lang="en-US" altLang="ja-JP" sz="4800" b="1" dirty="0"/>
              <a:t>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 </a:t>
            </a:r>
            <a:r>
              <a:rPr kumimoji="1" lang="en-US" altLang="ja-JP" sz="4800" b="1" dirty="0"/>
              <a:t>interesting idea.</a:t>
            </a:r>
          </a:p>
          <a:p>
            <a:endParaRPr kumimoji="1" lang="en-US" altLang="ja-JP" sz="4800" b="1" dirty="0"/>
          </a:p>
          <a:p>
            <a:r>
              <a:rPr kumimoji="1" lang="en-US" altLang="ja-JP" sz="4800" b="1" dirty="0"/>
              <a:t>The first expert had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the most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(least) </a:t>
            </a:r>
            <a:r>
              <a:rPr kumimoji="1" lang="en-US" altLang="ja-JP" sz="4800" b="1" dirty="0"/>
              <a:t>interesting idea.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1878904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is a dangerous route.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endParaRPr kumimoji="1"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76618"/>
            <a:ext cx="2038350" cy="22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endParaRPr kumimoji="1" lang="ja-JP" altLang="en-US" dirty="0"/>
          </a:p>
        </p:txBody>
      </p:sp>
      <p:pic>
        <p:nvPicPr>
          <p:cNvPr id="3" name="図 2" descr="「oper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F2CD518-2C00-5EB7-EED1-1CE1540B7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10" y="2455043"/>
            <a:ext cx="2926123" cy="19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044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is a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dangerous</a:t>
            </a:r>
            <a:r>
              <a:rPr kumimoji="1" lang="en-US" altLang="ja-JP" sz="4800" b="1" dirty="0"/>
              <a:t> route.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It is 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</a:t>
            </a:r>
            <a:r>
              <a:rPr kumimoji="1" lang="en-US" altLang="ja-JP" sz="4800" b="1" dirty="0"/>
              <a:t> dangerous route.</a:t>
            </a:r>
          </a:p>
          <a:p>
            <a:endParaRPr kumimoji="1" lang="en-US" altLang="ja-JP" sz="4800" b="1" dirty="0"/>
          </a:p>
          <a:p>
            <a:r>
              <a:rPr kumimoji="1" lang="en-US" altLang="ja-JP" sz="4800" b="1" dirty="0"/>
              <a:t>It is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the most(least) </a:t>
            </a:r>
            <a:r>
              <a:rPr kumimoji="1" lang="en-US" altLang="ja-JP" sz="4800" b="1" dirty="0"/>
              <a:t>dangerous route.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76618"/>
            <a:ext cx="2038350" cy="22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detective found an important clue.</a:t>
            </a:r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1878904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7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61925" y="372964"/>
            <a:ext cx="12315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detective found an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important</a:t>
            </a:r>
            <a:r>
              <a:rPr kumimoji="1" lang="en-US" altLang="ja-JP" sz="4800" b="1" dirty="0"/>
              <a:t> clue.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The detective found </a:t>
            </a:r>
          </a:p>
          <a:p>
            <a:r>
              <a:rPr kumimoji="1" lang="en-US" altLang="ja-JP" sz="4800" b="1" dirty="0"/>
              <a:t>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 </a:t>
            </a:r>
            <a:r>
              <a:rPr kumimoji="1" lang="en-US" altLang="ja-JP" sz="4800" b="1" dirty="0"/>
              <a:t>important clue.</a:t>
            </a:r>
          </a:p>
          <a:p>
            <a:endParaRPr kumimoji="1" lang="en-US" altLang="ja-JP" sz="4800" b="1" dirty="0"/>
          </a:p>
          <a:p>
            <a:r>
              <a:rPr kumimoji="1" lang="en-US" altLang="ja-JP" sz="4800" b="1" dirty="0"/>
              <a:t>The detective found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t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he most(least) </a:t>
            </a:r>
            <a:r>
              <a:rPr kumimoji="1" lang="en-US" altLang="ja-JP" sz="4800" b="1" dirty="0"/>
              <a:t>important clue.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1878904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7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36653"/>
              </p:ext>
            </p:extLst>
          </p:nvPr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62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15785"/>
              </p:ext>
            </p:extLst>
          </p:nvPr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famous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careful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lazy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delicious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695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famous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careful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lazy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delicious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260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famous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careful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lazy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delicious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56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famous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careful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lazy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delicious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07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safe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famous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careful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lazy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delicious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88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14593"/>
              </p:ext>
            </p:extLst>
          </p:nvPr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2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endParaRPr kumimoji="1" lang="ja-JP" altLang="en-US" dirty="0"/>
          </a:p>
        </p:txBody>
      </p:sp>
      <p:pic>
        <p:nvPicPr>
          <p:cNvPr id="3" name="図 2" descr="「cave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6E3733D-254C-F1CA-6BCD-E01F1152C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8" y="3429000"/>
            <a:ext cx="2931910" cy="19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665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4525"/>
              </p:ext>
            </p:extLst>
          </p:nvPr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513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752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576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49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292C6F2-9266-465E-A6CA-582856D083F4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700741"/>
          <a:ext cx="1118235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2420">
                  <a:extLst>
                    <a:ext uri="{9D8B030D-6E8A-4147-A177-3AD203B41FA5}">
                      <a16:colId xmlns:a16="http://schemas.microsoft.com/office/drawing/2014/main" val="2999738405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721509760"/>
                    </a:ext>
                  </a:extLst>
                </a:gridCol>
                <a:gridCol w="3819965">
                  <a:extLst>
                    <a:ext uri="{9D8B030D-6E8A-4147-A177-3AD203B41FA5}">
                      <a16:colId xmlns:a16="http://schemas.microsoft.com/office/drawing/2014/main" val="414001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Adjectives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&lt;-er&gt; / &lt;-</a:t>
                      </a:r>
                      <a:r>
                        <a:rPr kumimoji="1" lang="en-US" altLang="ja-JP" sz="3600" dirty="0" err="1"/>
                        <a:t>est</a:t>
                      </a:r>
                      <a:r>
                        <a:rPr kumimoji="1" lang="en-US" altLang="ja-JP" sz="3600" dirty="0"/>
                        <a:t>&gt;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more / most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short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big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silly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brilliant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thin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58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mode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C226D2B-4C3A-08C4-63AD-C4BEC692E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93" y="4047996"/>
            <a:ext cx="2499631" cy="249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39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manner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7E22F2B1-C3D1-3AD5-243F-A11A54B8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2" y="3993115"/>
            <a:ext cx="2535056" cy="2535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33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referee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opera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cavern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manners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general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4EB01EF-55EB-BDFE-895F-ADF0558DA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979435"/>
            <a:ext cx="1937384" cy="242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91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963</Words>
  <Application>Microsoft Office PowerPoint</Application>
  <PresentationFormat>ワイド画面</PresentationFormat>
  <Paragraphs>548</Paragraphs>
  <Slides>65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4" baseType="lpstr">
      <vt:lpstr>Helvetica Neue Medium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</cp:revision>
  <dcterms:created xsi:type="dcterms:W3CDTF">2020-09-21T11:34:30Z</dcterms:created>
  <dcterms:modified xsi:type="dcterms:W3CDTF">2022-08-19T11:41:04Z</dcterms:modified>
</cp:coreProperties>
</file>