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8" r:id="rId2"/>
    <p:sldId id="317" r:id="rId3"/>
    <p:sldId id="521" r:id="rId4"/>
    <p:sldId id="376" r:id="rId5"/>
    <p:sldId id="377" r:id="rId6"/>
    <p:sldId id="378" r:id="rId7"/>
    <p:sldId id="381" r:id="rId8"/>
    <p:sldId id="382" r:id="rId9"/>
    <p:sldId id="383" r:id="rId10"/>
    <p:sldId id="3136" r:id="rId11"/>
    <p:sldId id="3214" r:id="rId12"/>
    <p:sldId id="3215" r:id="rId13"/>
    <p:sldId id="3210" r:id="rId14"/>
    <p:sldId id="3216" r:id="rId15"/>
    <p:sldId id="591" r:id="rId16"/>
    <p:sldId id="590" r:id="rId17"/>
    <p:sldId id="3213" r:id="rId18"/>
    <p:sldId id="3212" r:id="rId19"/>
    <p:sldId id="3211" r:id="rId20"/>
    <p:sldId id="592" r:id="rId21"/>
    <p:sldId id="332" r:id="rId22"/>
    <p:sldId id="338" r:id="rId23"/>
    <p:sldId id="593" r:id="rId24"/>
    <p:sldId id="594" r:id="rId25"/>
    <p:sldId id="595" r:id="rId26"/>
    <p:sldId id="596" r:id="rId27"/>
    <p:sldId id="597" r:id="rId28"/>
    <p:sldId id="598" r:id="rId29"/>
    <p:sldId id="339" r:id="rId30"/>
    <p:sldId id="2802" r:id="rId31"/>
    <p:sldId id="340" r:id="rId32"/>
    <p:sldId id="601" r:id="rId33"/>
    <p:sldId id="341" r:id="rId34"/>
    <p:sldId id="600" r:id="rId35"/>
    <p:sldId id="342" r:id="rId36"/>
    <p:sldId id="599" r:id="rId37"/>
    <p:sldId id="391" r:id="rId3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72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545DF-9F6E-4685-85DF-8773BCFBCDED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ord.yahoo.co.jp/o/image/RV=1/RE=1556584206/RH=b3JkLnlhaG9vLmNvLmpw/RB=/RU=aHR0cHM6Ly93d3cua2VudHMtY2F2ZXJuLmNvLnVrL2V4cGxvcmU-/RS=%5eADBqRg66qSTE6RfiFk3OomDY8VEqjw-;_ylt=A2RioluNRcZcz3YA7gGU3uV7" TargetMode="External"/><Relationship Id="rId13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hyperlink" Target="https://ord.yahoo.co.jp/o/image/RV=1/RE=1556584393/RH=b3JkLnlhaG9vLmNvLmpw/RB=/RU=aHR0cDovL3d3dy5jaGlsZGZ1bi5jb20vdGhlbWVzL3Blb3BsZS9tYW5uZXJzLw--/RS=%5eADBSdZhtMTllDKs3hDHxFZgkOYRcBQ-;_ylt=A2RimWBJRsZclngA8UiU3uV7" TargetMode="External"/><Relationship Id="rId2" Type="http://schemas.openxmlformats.org/officeDocument/2006/relationships/hyperlink" Target="https://ord.yahoo.co.jp/o/image/RV=1/RE=1556584143/RH=b3JkLnlhaG9vLmNvLmpw/RB=/RU=aHR0cHM6Ly90aGVib29rb2ZzaGFkZXJzLmNvbS8wOS8_bGFuPWpw/RS=%5eADBKr8I0BpcaITBTGxXuQOukqcswO4-;_ylt=A2RinFZORcZcWhUAvDGU3uV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rd.yahoo.co.jp/o/image/RV=1/RE=1556584360/RH=b3JkLnlhaG9vLmNvLmpw/RB=/RU=aHR0cHM6Ly93d3cuYnJpdGFubmljYS5jb20vYXJ0L29wZXJhLW11c2lj/RS=%5eADB1JAOt9lPnvncUUFmTXGHOoIre_M-;_ylt=A2RinFknRsZcCGUAlACU3uV7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hyperlink" Target="https://ord.yahoo.co.jp/o/image/RV=1/RE=1556584292/RH=b3JkLnlhaG9vLmNvLmpw/RB=/RU=aHR0cHM6Ly93d3cudGF0ZS5vcmcudWsvYWJvdXQtdXMvcHJvamVjdHMvdGF0ZS1tb2Rlcm4tcHJvamVjdA--/RS=%5eADBBlOcjnPTTMcDz8PgvQumpyN5hHg-;_ylt=A2RimWHjRcZcFXwAHS.U3uV7" TargetMode="External"/><Relationship Id="rId4" Type="http://schemas.openxmlformats.org/officeDocument/2006/relationships/hyperlink" Target="https://ord.yahoo.co.jp/o/image/RV=1/RE=1556584262/RH=b3JkLnlhaG9vLmNvLmpw/RB=/RU=aHR0cHM6Ly93d3cuc2t5c3BvcnRzLmNvbS9mb290YmFsbC9uZXdzLzEzOTUwLzExNDMxMjQ5L2N1bmV5dC1jYWtpci10aGUtbG93ZG93bi1vbi1jcm9hdGlhLXYtZW5nbGFuZC1yZWZlcmVl/RS=%5eADBbsaQohJfriNkTpCeFHT7Y.RUvgU-;_ylt=A2Rivc7FRcZcBDAAfQ6U3uV7" TargetMode="External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ord.yahoo.co.jp/o/image/RV=1/RE=1556584563/RH=b3JkLnlhaG9vLmNvLmpw/RB=/RU=aHR0cHM6Ly93d3cud2lyZWQuY28udWsvYXJ0aWNsZS9sb25nLXJhbmdlLXdlYXRoZXItZm9yZWNhc3QtdWs-/RS=%5eADBitSAOyrkvu2UuQHyjQ2LPvnbEgs-;_ylt=A2RivQLyRsZcD1EAYDCU3uV7" TargetMode="External"/><Relationship Id="rId13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12" Type="http://schemas.openxmlformats.org/officeDocument/2006/relationships/hyperlink" Target="https://ord.yahoo.co.jp/o/image/RV=1/RE=1556584875/RH=b3JkLnlhaG9vLmNvLmpw/RB=/RU=aHR0cHM6Ly90aGVmZXJ0aWxlY2hpY2tvbmxpbmUuY29tLzUtc2ltcGxlLXN0ZXBzLXRvLWdldC15b3VyLWNoaWxkLXRvLXN0b3AtaW50ZXJydXB0aW5nLXlvdS8-/RS=%5eADBzzd7iNnMztUI3BMXxSCOyQSY9Yw-;_ylt=A2RinFUrSMZcuAwALxCU3uV7" TargetMode="External"/><Relationship Id="rId2" Type="http://schemas.openxmlformats.org/officeDocument/2006/relationships/hyperlink" Target="https://ord.yahoo.co.jp/o/image/RV=1/RE=1556584521/RH=b3JkLnlhaG9vLmNvLmpw/RB=/RU=aHR0cHM6Ly9lbi53aWtpcGVkaWEub3JnL3dpa2kvSHVnaF9TaGVsdG9u/RS=%5eADBS9dqS9IwI64t2nUu_MsowOoSHmQ-;_ylt=A2RinFTIRsZcdzkAwQWU3uV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rd.yahoo.co.jp/o/image/RV=1/RE=1556584827/RH=b3JkLnlhaG9vLmNvLmpw/RB=/RU=aHR0cHM6Ly93d3cuZGtmaW5kb3V0LmNvbS91ay9tYXRocy9hdmVyYWdlcy8-/RS=%5eADBMihMjn9QsVjxJXmlskSOzeUMPIk-;_ylt=A2Rivc36R8ZcQjsAzj2U3uV7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0" Type="http://schemas.openxmlformats.org/officeDocument/2006/relationships/hyperlink" Target="https://ord.yahoo.co.jp/o/image/RV=1/RE=1556584784/RH=b3JkLnlhaG9vLmNvLmpw/RB=/RU=aHR0cHM6Ly93d3cucm9iZXJ0c29uYnVybnMuY29tL2hvdy13ZS1hcmUtZGlmZmVyZW50Lw--/RS=%5eADBmm1ZZFhW392abmx_54gG2iuPdH8-;_ylt=A2RivcvPR8Zcx3cAdkyU3uV7" TargetMode="External"/><Relationship Id="rId4" Type="http://schemas.openxmlformats.org/officeDocument/2006/relationships/hyperlink" Target="https://ord.yahoo.co.jp/o/image/RV=1/RE=1556584697/RH=b3JkLnlhaG9vLmNvLmpw/RB=/RU=aHR0cHM6Ly93d3cucGFyZW50aW5nLmNvbS9hcnRpY2xlLzUtdGlwcy1pbnRlcmVzdC15b3VyLWNoaWxkLXBsYXlpbmctaW5zdHJ1bWVudA--/RS=%5eADBQKXoiGz4a84fGIqDVaoG2iRoRJ4-;_ylt=A2Rivc15R8ZcRG0AuAaU3uV7" TargetMode="External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ord.yahoo.co.jp/o/image/RV=1/RE=1556585188/RH=b3JkLnlhaG9vLmNvLmpw/RB=/RU=aHR0cHM6Ly93d3cuY2VudGVyZm9yc2hhcmVkaW5zaWdodC5jb20vYmxvZy9Mb3ZlLVJlbGF0aW9uc2hpcC1BZGRpY3Rpb24vNS1TaWducy1Zb3UtYXJlLURlc3BlcmF0ZS1mb3ItTG92ZS85MjQ4/RS=%5eADBDTl1uAKbuau22uS2tZHVyAi5ock-;_ylt=A2RivcVjScZcyRwAmBeU3uV7" TargetMode="External"/><Relationship Id="rId13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12" Type="http://schemas.openxmlformats.org/officeDocument/2006/relationships/hyperlink" Target="https://ord.yahoo.co.jp/o/image/RV=1/RE=1556585536/RH=b3JkLnlhaG9vLmNvLmpw/RB=/RU=aHR0cHM6Ly9hbWxpbnN0cnVtZW50cy5jby51ay9zZXJ2aWNlcy90ZW1wZXJhdHVyZS1jYWxpYnJhdGlvbi1zZXJ2aWNlLw--/RS=%5eADBq5YbBPhMKqs7tBSjyebBplswF9U-;_ylt=A2Rivb7ASsZcVk4AmyCU3uV7" TargetMode="External"/><Relationship Id="rId2" Type="http://schemas.openxmlformats.org/officeDocument/2006/relationships/hyperlink" Target="https://ord.yahoo.co.jp/o/image/RV=1/RE=1556585046/RH=b3JkLnlhaG9vLmNvLmpw/RB=/RU=aHR0cDovL2VpZ28udHJhLWN0LmNvbS8lRTMlODAlOEUlRTglQUElODclRTUlQkMlQjUlRTMlODElOTklRTMlODIlOEIlRTMlODAlOEYlRTMlODElQTMlRTMlODElQTYlRTglOEIlQjElRTglQUElOUUlRTMlODElQTclRTMlODElQUElRTMlODIlOTMlRTMlODElQTYlRTMlODElODQlRTMlODElODYlRTMlODElQUUlRUYlQkMlOUYv/RS=%5eADBbi60ScJMtHP4hgM4R_Yz1OnUbkE-;_ylt=A2RiouHWSMZcTSwAhweU3uV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rd.yahoo.co.jp/o/image/RV=1/RE=1556585501/RH=b3JkLnlhaG9vLmNvLmpw/RB=/RU=aHR0cHM6Ly9lbi53aWtpcGVkaWEub3JnL3dpa2kvQ2F0ZXJwaWxsYXI-/RS=%5eADBYdvF6Bkk0lJwfvkPz.DPNnuu7zA-;_ylt=A2RivbicSsZcTREACxKU3uV7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0" Type="http://schemas.openxmlformats.org/officeDocument/2006/relationships/hyperlink" Target="https://ord.yahoo.co.jp/o/image/RV=1/RE=1556585476/RH=b3JkLnlhaG9vLmNvLmpw/RB=/RU=aHR0cHM6Ly9hdWR1Ym9ubmF0dXJlaW5zdGl0dXRlLm9yZy96b28vcmhpbm9jZXJvcw--/RS=%5eADBrkqoE4f83jjoNpCe2zuaJ24wgFY-;_ylt=A2Riol.DSsZcCHsAFSeU3uV7" TargetMode="External"/><Relationship Id="rId4" Type="http://schemas.openxmlformats.org/officeDocument/2006/relationships/hyperlink" Target="https://ord.yahoo.co.jp/o/image/RV=1/RE=1556585430/RH=b3JkLnlhaG9vLmNvLmpw/RB=/RU=aHR0cHM6Ly9oYWppaGFqaS1sZW1vbi5jb20vZW5nbGlzaC9zdWJvcmRpbmF0aW5nX2Nvbmp1bmN0aW9uX3doZXRoZXJfaWYv/RS=%5eADBd2r.RU6IVEOOiAVB.WzSkHqWyCU-;_ylt=A2RinFhWSsZcNSQAD0GU3uV7" TargetMode="External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ord.yahoo.co.jp/o/image/RV=1/RE=1556584206/RH=b3JkLnlhaG9vLmNvLmpw/RB=/RU=aHR0cHM6Ly93d3cua2VudHMtY2F2ZXJuLmNvLnVrL2V4cGxvcmU-/RS=%5eADBqRg66qSTE6RfiFk3OomDY8VEqjw-;_ylt=A2RioluNRcZcz3YA7gGU3uV7" TargetMode="External"/><Relationship Id="rId13" Type="http://schemas.openxmlformats.org/officeDocument/2006/relationships/image" Target="../media/image12.jpeg"/><Relationship Id="rId18" Type="http://schemas.openxmlformats.org/officeDocument/2006/relationships/hyperlink" Target="https://ord.yahoo.co.jp/o/image/RV=1/RE=1556584827/RH=b3JkLnlhaG9vLmNvLmpw/RB=/RU=aHR0cHM6Ly93d3cuZGtmaW5kb3V0LmNvbS91ay9tYXRocy9hdmVyYWdlcy8-/RS=%5eADBMihMjn9QsVjxJXmlskSOzeUMPIk-;_ylt=A2Rivc36R8ZcQjsAzj2U3uV7" TargetMode="External"/><Relationship Id="rId26" Type="http://schemas.openxmlformats.org/officeDocument/2006/relationships/hyperlink" Target="https://ord.yahoo.co.jp/o/image/RV=1/RE=1556585046/RH=b3JkLnlhaG9vLmNvLmpw/RB=/RU=aHR0cDovL2VpZ28udHJhLWN0LmNvbS8lRTMlODAlOEUlRTglQUElODclRTUlQkMlQjUlRTMlODElOTklRTMlODIlOEIlRTMlODAlOEYlRTMlODElQTMlRTMlODElQTYlRTglOEIlQjElRTglQUElOUUlRTMlODElQTclRTMlODElQUElRTMlODIlOTMlRTMlODElQTYlRTMlODElODQlRTMlODElODYlRTMlODElQUUlRUYlQkMlOUYv/RS=%5eADBbi60ScJMtHP4hgM4R_Yz1OnUbkE-;_ylt=A2RiouHWSMZcTSwAhweU3uV7" TargetMode="External"/><Relationship Id="rId3" Type="http://schemas.openxmlformats.org/officeDocument/2006/relationships/image" Target="../media/image7.jpeg"/><Relationship Id="rId21" Type="http://schemas.openxmlformats.org/officeDocument/2006/relationships/image" Target="../media/image16.jpeg"/><Relationship Id="rId34" Type="http://schemas.openxmlformats.org/officeDocument/2006/relationships/hyperlink" Target="https://ord.yahoo.co.jp/o/image/RV=1/RE=1556585476/RH=b3JkLnlhaG9vLmNvLmpw/RB=/RU=aHR0cHM6Ly9hdWR1Ym9ubmF0dXJlaW5zdGl0dXRlLm9yZy96b28vcmhpbm9jZXJvcw--/RS=%5eADBrkqoE4f83jjoNpCe2zuaJ24wgFY-;_ylt=A2Riol.DSsZcCHsAFSeU3uV7" TargetMode="External"/><Relationship Id="rId7" Type="http://schemas.openxmlformats.org/officeDocument/2006/relationships/image" Target="../media/image9.jpeg"/><Relationship Id="rId12" Type="http://schemas.openxmlformats.org/officeDocument/2006/relationships/hyperlink" Target="https://ord.yahoo.co.jp/o/image/RV=1/RE=1556584393/RH=b3JkLnlhaG9vLmNvLmpw/RB=/RU=aHR0cDovL3d3dy5jaGlsZGZ1bi5jb20vdGhlbWVzL3Blb3BsZS9tYW5uZXJzLw--/RS=%5eADBSdZhtMTllDKs3hDHxFZgkOYRcBQ-;_ylt=A2RimWBJRsZclngA8UiU3uV7" TargetMode="External"/><Relationship Id="rId17" Type="http://schemas.openxmlformats.org/officeDocument/2006/relationships/image" Target="../media/image14.jpeg"/><Relationship Id="rId25" Type="http://schemas.openxmlformats.org/officeDocument/2006/relationships/image" Target="../media/image18.jpeg"/><Relationship Id="rId33" Type="http://schemas.openxmlformats.org/officeDocument/2006/relationships/image" Target="../media/image22.jpeg"/><Relationship Id="rId2" Type="http://schemas.openxmlformats.org/officeDocument/2006/relationships/hyperlink" Target="https://ord.yahoo.co.jp/o/image/RV=1/RE=1556584143/RH=b3JkLnlhaG9vLmNvLmpw/RB=/RU=aHR0cHM6Ly90aGVib29rb2ZzaGFkZXJzLmNvbS8wOS8_bGFuPWpw/RS=%5eADBKr8I0BpcaITBTGxXuQOukqcswO4-;_ylt=A2RinFZORcZcWhUAvDGU3uV7" TargetMode="External"/><Relationship Id="rId16" Type="http://schemas.openxmlformats.org/officeDocument/2006/relationships/hyperlink" Target="https://ord.yahoo.co.jp/o/image/RV=1/RE=1556584697/RH=b3JkLnlhaG9vLmNvLmpw/RB=/RU=aHR0cHM6Ly93d3cucGFyZW50aW5nLmNvbS9hcnRpY2xlLzUtdGlwcy1pbnRlcmVzdC15b3VyLWNoaWxkLXBsYXlpbmctaW5zdHJ1bWVudA--/RS=%5eADBQKXoiGz4a84fGIqDVaoG2iRoRJ4-;_ylt=A2Rivc15R8ZcRG0AuAaU3uV7" TargetMode="External"/><Relationship Id="rId20" Type="http://schemas.openxmlformats.org/officeDocument/2006/relationships/hyperlink" Target="https://ord.yahoo.co.jp/o/image/RV=1/RE=1556584563/RH=b3JkLnlhaG9vLmNvLmpw/RB=/RU=aHR0cHM6Ly93d3cud2lyZWQuY28udWsvYXJ0aWNsZS9sb25nLXJhbmdlLXdlYXRoZXItZm9yZWNhc3QtdWs-/RS=%5eADBitSAOyrkvu2UuQHyjQ2LPvnbEgs-;_ylt=A2RivQLyRsZcD1EAYDCU3uV7" TargetMode="External"/><Relationship Id="rId29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rd.yahoo.co.jp/o/image/RV=1/RE=1556584360/RH=b3JkLnlhaG9vLmNvLmpw/RB=/RU=aHR0cHM6Ly93d3cuYnJpdGFubmljYS5jb20vYXJ0L29wZXJhLW11c2lj/RS=%5eADB1JAOt9lPnvncUUFmTXGHOoIre_M-;_ylt=A2RinFknRsZcCGUAlACU3uV7" TargetMode="External"/><Relationship Id="rId11" Type="http://schemas.openxmlformats.org/officeDocument/2006/relationships/image" Target="../media/image11.jpeg"/><Relationship Id="rId24" Type="http://schemas.openxmlformats.org/officeDocument/2006/relationships/hyperlink" Target="https://ord.yahoo.co.jp/o/image/RV=1/RE=1556584875/RH=b3JkLnlhaG9vLmNvLmpw/RB=/RU=aHR0cHM6Ly90aGVmZXJ0aWxlY2hpY2tvbmxpbmUuY29tLzUtc2ltcGxlLXN0ZXBzLXRvLWdldC15b3VyLWNoaWxkLXRvLXN0b3AtaW50ZXJydXB0aW5nLXlvdS8-/RS=%5eADBzzd7iNnMztUI3BMXxSCOyQSY9Yw-;_ylt=A2RinFUrSMZcuAwALxCU3uV7" TargetMode="External"/><Relationship Id="rId32" Type="http://schemas.openxmlformats.org/officeDocument/2006/relationships/hyperlink" Target="https://ord.yahoo.co.jp/o/image/RV=1/RE=1556585188/RH=b3JkLnlhaG9vLmNvLmpw/RB=/RU=aHR0cHM6Ly93d3cuY2VudGVyZm9yc2hhcmVkaW5zaWdodC5jb20vYmxvZy9Mb3ZlLVJlbGF0aW9uc2hpcC1BZGRpY3Rpb24vNS1TaWducy1Zb3UtYXJlLURlc3BlcmF0ZS1mb3ItTG92ZS85MjQ4/RS=%5eADBDTl1uAKbuau22uS2tZHVyAi5ock-;_ylt=A2RivcVjScZcyRwAmBeU3uV7" TargetMode="External"/><Relationship Id="rId37" Type="http://schemas.openxmlformats.org/officeDocument/2006/relationships/image" Target="../media/image24.jpeg"/><Relationship Id="rId5" Type="http://schemas.openxmlformats.org/officeDocument/2006/relationships/image" Target="../media/image8.jpeg"/><Relationship Id="rId15" Type="http://schemas.openxmlformats.org/officeDocument/2006/relationships/image" Target="../media/image13.jpeg"/><Relationship Id="rId23" Type="http://schemas.openxmlformats.org/officeDocument/2006/relationships/image" Target="../media/image17.jpeg"/><Relationship Id="rId28" Type="http://schemas.openxmlformats.org/officeDocument/2006/relationships/hyperlink" Target="https://ord.yahoo.co.jp/o/image/RV=1/RE=1556585430/RH=b3JkLnlhaG9vLmNvLmpw/RB=/RU=aHR0cHM6Ly9oYWppaGFqaS1sZW1vbi5jb20vZW5nbGlzaC9zdWJvcmRpbmF0aW5nX2Nvbmp1bmN0aW9uX3doZXRoZXJfaWYv/RS=%5eADBd2r.RU6IVEOOiAVB.WzSkHqWyCU-;_ylt=A2RinFhWSsZcNSQAD0GU3uV7" TargetMode="External"/><Relationship Id="rId36" Type="http://schemas.openxmlformats.org/officeDocument/2006/relationships/hyperlink" Target="https://ord.yahoo.co.jp/o/image/RV=1/RE=1556585536/RH=b3JkLnlhaG9vLmNvLmpw/RB=/RU=aHR0cHM6Ly9hbWxpbnN0cnVtZW50cy5jby51ay9zZXJ2aWNlcy90ZW1wZXJhdHVyZS1jYWxpYnJhdGlvbi1zZXJ2aWNlLw--/RS=%5eADBq5YbBPhMKqs7tBSjyebBplswF9U-;_ylt=A2Rivb7ASsZcVk4AmyCU3uV7" TargetMode="External"/><Relationship Id="rId10" Type="http://schemas.openxmlformats.org/officeDocument/2006/relationships/hyperlink" Target="https://ord.yahoo.co.jp/o/image/RV=1/RE=1556584292/RH=b3JkLnlhaG9vLmNvLmpw/RB=/RU=aHR0cHM6Ly93d3cudGF0ZS5vcmcudWsvYWJvdXQtdXMvcHJvamVjdHMvdGF0ZS1tb2Rlcm4tcHJvamVjdA--/RS=%5eADBBlOcjnPTTMcDz8PgvQumpyN5hHg-;_ylt=A2RimWHjRcZcFXwAHS.U3uV7" TargetMode="External"/><Relationship Id="rId19" Type="http://schemas.openxmlformats.org/officeDocument/2006/relationships/image" Target="../media/image15.jpeg"/><Relationship Id="rId31" Type="http://schemas.openxmlformats.org/officeDocument/2006/relationships/image" Target="../media/image21.jpeg"/><Relationship Id="rId4" Type="http://schemas.openxmlformats.org/officeDocument/2006/relationships/hyperlink" Target="https://ord.yahoo.co.jp/o/image/RV=1/RE=1556584262/RH=b3JkLnlhaG9vLmNvLmpw/RB=/RU=aHR0cHM6Ly93d3cuc2t5c3BvcnRzLmNvbS9mb290YmFsbC9uZXdzLzEzOTUwLzExNDMxMjQ5L2N1bmV5dC1jYWtpci10aGUtbG93ZG93bi1vbi1jcm9hdGlhLXYtZW5nbGFuZC1yZWZlcmVl/RS=%5eADBbsaQohJfriNkTpCeFHT7Y.RUvgU-;_ylt=A2Rivc7FRcZcBDAAfQ6U3uV7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https://ord.yahoo.co.jp/o/image/RV=1/RE=1556584521/RH=b3JkLnlhaG9vLmNvLmpw/RB=/RU=aHR0cHM6Ly9lbi53aWtpcGVkaWEub3JnL3dpa2kvSHVnaF9TaGVsdG9u/RS=%5eADBS9dqS9IwI64t2nUu_MsowOoSHmQ-;_ylt=A2RinFTIRsZcdzkAwQWU3uV7" TargetMode="External"/><Relationship Id="rId22" Type="http://schemas.openxmlformats.org/officeDocument/2006/relationships/hyperlink" Target="https://ord.yahoo.co.jp/o/image/RV=1/RE=1556584784/RH=b3JkLnlhaG9vLmNvLmpw/RB=/RU=aHR0cHM6Ly93d3cucm9iZXJ0c29uYnVybnMuY29tL2hvdy13ZS1hcmUtZGlmZmVyZW50Lw--/RS=%5eADBmm1ZZFhW392abmx_54gG2iuPdH8-;_ylt=A2RivcvPR8Zcx3cAdkyU3uV7" TargetMode="External"/><Relationship Id="rId27" Type="http://schemas.openxmlformats.org/officeDocument/2006/relationships/image" Target="../media/image19.jpeg"/><Relationship Id="rId30" Type="http://schemas.openxmlformats.org/officeDocument/2006/relationships/hyperlink" Target="https://ord.yahoo.co.jp/o/image/RV=1/RE=1556585501/RH=b3JkLnlhaG9vLmNvLmpw/RB=/RU=aHR0cHM6Ly9lbi53aWtpcGVkaWEub3JnL3dpa2kvQ2F0ZXJwaWxsYXI-/RS=%5eADBYdvF6Bkk0lJwfvkPz.DPNnuu7zA-;_ylt=A2RivbicSsZcTREACxKU3uV7" TargetMode="External"/><Relationship Id="rId35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67461" y="728664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4a-23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r="1149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patt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       ref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ee          op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endParaRPr kumimoji="1" lang="ja-JP" altLang="en-US" sz="4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cav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       mod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       mann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 descr="「pattern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D99B9B00-0668-FD54-17AF-CB30698E0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8" y="699443"/>
            <a:ext cx="2545080" cy="179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 descr="「referee」の画像検索結果">
            <a:hlinkClick r:id="rId4" tgtFrame="&quot;imagewin&quot;"/>
            <a:extLst>
              <a:ext uri="{FF2B5EF4-FFF2-40B4-BE49-F238E27FC236}">
                <a16:creationId xmlns:a16="http://schemas.microsoft.com/office/drawing/2014/main" id="{27221015-D858-711A-6A94-3668FD9766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2" y="824723"/>
            <a:ext cx="2987571" cy="167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 descr="「opera」の画像検索結果">
            <a:hlinkClick r:id="rId6" tgtFrame="&quot;imagewin&quot;"/>
            <a:extLst>
              <a:ext uri="{FF2B5EF4-FFF2-40B4-BE49-F238E27FC236}">
                <a16:creationId xmlns:a16="http://schemas.microsoft.com/office/drawing/2014/main" id="{A71D5C7E-F719-EB24-53FD-E618F412AB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298" y="650866"/>
            <a:ext cx="2926123" cy="1947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 descr="「cavern」の画像検索結果">
            <a:hlinkClick r:id="rId8" tgtFrame="&quot;imagewin&quot;"/>
            <a:extLst>
              <a:ext uri="{FF2B5EF4-FFF2-40B4-BE49-F238E27FC236}">
                <a16:creationId xmlns:a16="http://schemas.microsoft.com/office/drawing/2014/main" id="{C1352C75-E8FC-25F7-788D-30AFA96A81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8" y="3938753"/>
            <a:ext cx="2931910" cy="1951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 descr="「modern」の画像検索結果">
            <a:hlinkClick r:id="rId10" tgtFrame="&quot;imagewin&quot;"/>
            <a:extLst>
              <a:ext uri="{FF2B5EF4-FFF2-40B4-BE49-F238E27FC236}">
                <a16:creationId xmlns:a16="http://schemas.microsoft.com/office/drawing/2014/main" id="{37E29594-2B89-4D92-F89A-9B38C9C5FC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18" y="3533646"/>
            <a:ext cx="2499631" cy="2499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 descr="「manners」の画像検索結果">
            <a:hlinkClick r:id="rId12" tgtFrame="&quot;imagewin&quot;"/>
            <a:extLst>
              <a:ext uri="{FF2B5EF4-FFF2-40B4-BE49-F238E27FC236}">
                <a16:creationId xmlns:a16="http://schemas.microsoft.com/office/drawing/2014/main" id="{59C76B26-F0F9-FFB7-6072-CB8571AC96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365" y="3450190"/>
            <a:ext cx="2535056" cy="2535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4204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gen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al        int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est         av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age</a:t>
            </a:r>
            <a:endParaRPr kumimoji="1" lang="ja-JP" altLang="en-US" sz="4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weath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diff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ent       int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rupt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 descr="「general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BB815B33-74D2-B038-B78A-CF5879EBC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78960"/>
            <a:ext cx="1937384" cy="2423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 descr="「interest child」の画像検索結果">
            <a:hlinkClick r:id="rId4" tgtFrame="&quot;imagewin&quot;"/>
            <a:extLst>
              <a:ext uri="{FF2B5EF4-FFF2-40B4-BE49-F238E27FC236}">
                <a16:creationId xmlns:a16="http://schemas.microsoft.com/office/drawing/2014/main" id="{5C5F0ABF-C389-D456-FDF3-CD8C63450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30" y="410550"/>
            <a:ext cx="3050980" cy="1941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 descr="「average」の画像検索結果">
            <a:hlinkClick r:id="rId6" tgtFrame="&quot;imagewin&quot;"/>
            <a:extLst>
              <a:ext uri="{FF2B5EF4-FFF2-40B4-BE49-F238E27FC236}">
                <a16:creationId xmlns:a16="http://schemas.microsoft.com/office/drawing/2014/main" id="{8238F215-A8FE-329F-604E-BEBF75FCF4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407" y="490763"/>
            <a:ext cx="3382167" cy="20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 descr="「weather」の画像検索結果">
            <a:hlinkClick r:id="rId8" tgtFrame="&quot;imagewin&quot;"/>
            <a:extLst>
              <a:ext uri="{FF2B5EF4-FFF2-40B4-BE49-F238E27FC236}">
                <a16:creationId xmlns:a16="http://schemas.microsoft.com/office/drawing/2014/main" id="{BAC97F06-C55C-4041-AF57-A71CB9E0A8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1" y="3695288"/>
            <a:ext cx="3163568" cy="2105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 descr="「different」の画像検索結果">
            <a:hlinkClick r:id="rId10" tgtFrame="&quot;imagewin&quot;"/>
            <a:extLst>
              <a:ext uri="{FF2B5EF4-FFF2-40B4-BE49-F238E27FC236}">
                <a16:creationId xmlns:a16="http://schemas.microsoft.com/office/drawing/2014/main" id="{322663AC-D9D0-E60A-D0F3-A171E78E2E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58" y="3857916"/>
            <a:ext cx="3429608" cy="1810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 descr="「interrupt chil...」の画像検索結果">
            <a:hlinkClick r:id="rId12" tgtFrame="&quot;imagewin&quot;"/>
            <a:extLst>
              <a:ext uri="{FF2B5EF4-FFF2-40B4-BE49-F238E27FC236}">
                <a16:creationId xmlns:a16="http://schemas.microsoft.com/office/drawing/2014/main" id="{5040FBB8-43E6-8E0A-E13F-CC468F5AAD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70" y="3506924"/>
            <a:ext cx="2082800" cy="2480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09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49776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exagg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ate      wheth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cat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pillar</a:t>
            </a:r>
            <a:endParaRPr kumimoji="1" lang="ja-JP" altLang="en-US" sz="4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desp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ate     rhinoc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os   temp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ature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 descr="「exaggerate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2DBD9CA4-7376-DA47-F013-44EC27CF7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40" y="282922"/>
            <a:ext cx="2848928" cy="2214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 descr="「whether」の画像検索結果">
            <a:hlinkClick r:id="rId4" tgtFrame="&quot;imagewin&quot;"/>
            <a:extLst>
              <a:ext uri="{FF2B5EF4-FFF2-40B4-BE49-F238E27FC236}">
                <a16:creationId xmlns:a16="http://schemas.microsoft.com/office/drawing/2014/main" id="{7456574E-D2CE-3243-F7CB-CE7BD9773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47" y="603173"/>
            <a:ext cx="4250134" cy="1972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 descr="「caterpillar」の画像検索結果">
            <a:hlinkClick r:id="rId6" tgtFrame="&quot;imagewin&quot;"/>
            <a:extLst>
              <a:ext uri="{FF2B5EF4-FFF2-40B4-BE49-F238E27FC236}">
                <a16:creationId xmlns:a16="http://schemas.microsoft.com/office/drawing/2014/main" id="{8F7DB248-5CBF-6336-AB54-30BF02F5FF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13" y="603173"/>
            <a:ext cx="3045665" cy="1847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 descr="「desperate」の画像検索結果">
            <a:hlinkClick r:id="rId8" tgtFrame="&quot;imagewin&quot;"/>
            <a:extLst>
              <a:ext uri="{FF2B5EF4-FFF2-40B4-BE49-F238E27FC236}">
                <a16:creationId xmlns:a16="http://schemas.microsoft.com/office/drawing/2014/main" id="{A328EBE6-A012-8EFB-434B-EA80FF8E57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40" y="3825587"/>
            <a:ext cx="3528002" cy="1975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 descr="「rhino」の画像検索結果">
            <a:hlinkClick r:id="rId10" tgtFrame="&quot;imagewin&quot;"/>
            <a:extLst>
              <a:ext uri="{FF2B5EF4-FFF2-40B4-BE49-F238E27FC236}">
                <a16:creationId xmlns:a16="http://schemas.microsoft.com/office/drawing/2014/main" id="{F60D50E5-F7BA-A54F-D76D-F0815A1D2A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757" y="3775019"/>
            <a:ext cx="2667953" cy="2000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 descr="「temperature」の画像検索結果">
            <a:hlinkClick r:id="rId12" tgtFrame="&quot;imagewin&quot;"/>
            <a:extLst>
              <a:ext uri="{FF2B5EF4-FFF2-40B4-BE49-F238E27FC236}">
                <a16:creationId xmlns:a16="http://schemas.microsoft.com/office/drawing/2014/main" id="{58F3B9B6-165C-9098-5DC5-23E1A0A17B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727" y="3412884"/>
            <a:ext cx="2622913" cy="2622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763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 descr="「pattern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94A37A4E-68A5-9F6B-D8F1-1B51FC021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34" y="271265"/>
            <a:ext cx="1542313" cy="1089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図 2" descr="「referee」の画像検索結果">
            <a:hlinkClick r:id="rId4" tgtFrame="&quot;imagewin&quot;"/>
            <a:extLst>
              <a:ext uri="{FF2B5EF4-FFF2-40B4-BE49-F238E27FC236}">
                <a16:creationId xmlns:a16="http://schemas.microsoft.com/office/drawing/2014/main" id="{D2A80309-1C80-2A2B-3D78-74676BA56B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627" y="233083"/>
            <a:ext cx="2018657" cy="1130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 descr="「opera」の画像検索結果">
            <a:hlinkClick r:id="rId6" tgtFrame="&quot;imagewin&quot;"/>
            <a:extLst>
              <a:ext uri="{FF2B5EF4-FFF2-40B4-BE49-F238E27FC236}">
                <a16:creationId xmlns:a16="http://schemas.microsoft.com/office/drawing/2014/main" id="{B38817E6-EE4C-6A7E-8ACF-E727607494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4" y="193484"/>
            <a:ext cx="2044536" cy="1361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 descr="「cavern」の画像検索結果">
            <a:hlinkClick r:id="rId8" tgtFrame="&quot;imagewin&quot;"/>
            <a:extLst>
              <a:ext uri="{FF2B5EF4-FFF2-40B4-BE49-F238E27FC236}">
                <a16:creationId xmlns:a16="http://schemas.microsoft.com/office/drawing/2014/main" id="{87642993-EFE3-4771-A553-D2D3777A81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067" y="147625"/>
            <a:ext cx="1822777" cy="1213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 descr="「modern」の画像検索結果">
            <a:hlinkClick r:id="rId10" tgtFrame="&quot;imagewin&quot;"/>
            <a:extLst>
              <a:ext uri="{FF2B5EF4-FFF2-40B4-BE49-F238E27FC236}">
                <a16:creationId xmlns:a16="http://schemas.microsoft.com/office/drawing/2014/main" id="{51C6E558-2BD4-E373-4175-4C45D8DEE0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263" y="52946"/>
            <a:ext cx="1490722" cy="1490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 descr="「manners」の画像検索結果">
            <a:hlinkClick r:id="rId12" tgtFrame="&quot;imagewin&quot;"/>
            <a:extLst>
              <a:ext uri="{FF2B5EF4-FFF2-40B4-BE49-F238E27FC236}">
                <a16:creationId xmlns:a16="http://schemas.microsoft.com/office/drawing/2014/main" id="{7A8103AF-CA5A-C388-FDDB-2521E34C1F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79" y="80250"/>
            <a:ext cx="1587509" cy="1587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 descr="「general」の画像検索結果">
            <a:hlinkClick r:id="rId14" tgtFrame="&quot;imagewin&quot;"/>
            <a:extLst>
              <a:ext uri="{FF2B5EF4-FFF2-40B4-BE49-F238E27FC236}">
                <a16:creationId xmlns:a16="http://schemas.microsoft.com/office/drawing/2014/main" id="{1A00832B-9F4B-C0D7-6845-1491D086F23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30" y="2210074"/>
            <a:ext cx="1417619" cy="1773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 descr="「interest child」の画像検索結果">
            <a:hlinkClick r:id="rId16" tgtFrame="&quot;imagewin&quot;"/>
            <a:extLst>
              <a:ext uri="{FF2B5EF4-FFF2-40B4-BE49-F238E27FC236}">
                <a16:creationId xmlns:a16="http://schemas.microsoft.com/office/drawing/2014/main" id="{C6502B4E-0E16-DB4E-5E7B-57E7584A94F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00" y="2293106"/>
            <a:ext cx="2155440" cy="1371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 descr="「average」の画像検索結果">
            <a:hlinkClick r:id="rId18" tgtFrame="&quot;imagewin&quot;"/>
            <a:extLst>
              <a:ext uri="{FF2B5EF4-FFF2-40B4-BE49-F238E27FC236}">
                <a16:creationId xmlns:a16="http://schemas.microsoft.com/office/drawing/2014/main" id="{4DBFD337-E570-03BD-A996-A98CB655B69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439" y="2344785"/>
            <a:ext cx="1964758" cy="116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図 10" descr="「weather」の画像検索結果">
            <a:hlinkClick r:id="rId20" tgtFrame="&quot;imagewin&quot;"/>
            <a:extLst>
              <a:ext uri="{FF2B5EF4-FFF2-40B4-BE49-F238E27FC236}">
                <a16:creationId xmlns:a16="http://schemas.microsoft.com/office/drawing/2014/main" id="{C0AB9D25-A923-8737-7BC0-6C70CC6FF86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" y="2405895"/>
            <a:ext cx="1908815" cy="1270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 descr="「different」の画像検索結果">
            <a:hlinkClick r:id="rId22" tgtFrame="&quot;imagewin&quot;"/>
            <a:extLst>
              <a:ext uri="{FF2B5EF4-FFF2-40B4-BE49-F238E27FC236}">
                <a16:creationId xmlns:a16="http://schemas.microsoft.com/office/drawing/2014/main" id="{4FD07300-839C-1DAE-4A97-F9A26DD5E82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887" y="2297011"/>
            <a:ext cx="2121882" cy="1120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 descr="「interrupt chil...」の画像検索結果">
            <a:hlinkClick r:id="rId24" tgtFrame="&quot;imagewin&quot;"/>
            <a:extLst>
              <a:ext uri="{FF2B5EF4-FFF2-40B4-BE49-F238E27FC236}">
                <a16:creationId xmlns:a16="http://schemas.microsoft.com/office/drawing/2014/main" id="{425A7287-0BE6-1269-41A3-5A26601D16D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235" y="2210074"/>
            <a:ext cx="1335529" cy="159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「exaggerate」の画像検索結果">
            <a:hlinkClick r:id="rId26" tgtFrame="&quot;imagewin&quot;"/>
            <a:extLst>
              <a:ext uri="{FF2B5EF4-FFF2-40B4-BE49-F238E27FC236}">
                <a16:creationId xmlns:a16="http://schemas.microsoft.com/office/drawing/2014/main" id="{E6FC1BFC-DF5B-6F09-2028-CF86CE663D6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133" y="4571068"/>
            <a:ext cx="1970325" cy="1531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 descr="「whether」の画像検索結果">
            <a:hlinkClick r:id="rId28" tgtFrame="&quot;imagewin&quot;"/>
            <a:extLst>
              <a:ext uri="{FF2B5EF4-FFF2-40B4-BE49-F238E27FC236}">
                <a16:creationId xmlns:a16="http://schemas.microsoft.com/office/drawing/2014/main" id="{4AC0235E-8CFD-4E1F-CC03-B02766661F0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642" y="4913513"/>
            <a:ext cx="2110017" cy="97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 descr="「caterpillar」の画像検索結果">
            <a:hlinkClick r:id="rId30" tgtFrame="&quot;imagewin&quot;"/>
            <a:extLst>
              <a:ext uri="{FF2B5EF4-FFF2-40B4-BE49-F238E27FC236}">
                <a16:creationId xmlns:a16="http://schemas.microsoft.com/office/drawing/2014/main" id="{EE0459CB-E316-F318-7312-345DB648031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99" y="4913513"/>
            <a:ext cx="1693750" cy="1027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 descr="「desperate」の画像検索結果">
            <a:hlinkClick r:id="rId32" tgtFrame="&quot;imagewin&quot;"/>
            <a:extLst>
              <a:ext uri="{FF2B5EF4-FFF2-40B4-BE49-F238E27FC236}">
                <a16:creationId xmlns:a16="http://schemas.microsoft.com/office/drawing/2014/main" id="{D2B71FBB-649F-2BF7-884B-48303C07726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823" y="4718682"/>
            <a:ext cx="2357901" cy="1320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 descr="「rhino」の画像検索結果">
            <a:hlinkClick r:id="rId34" tgtFrame="&quot;imagewin&quot;"/>
            <a:extLst>
              <a:ext uri="{FF2B5EF4-FFF2-40B4-BE49-F238E27FC236}">
                <a16:creationId xmlns:a16="http://schemas.microsoft.com/office/drawing/2014/main" id="{41C68F7B-D390-F9C0-0AC5-D92D463CCF92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819" y="4791589"/>
            <a:ext cx="1661506" cy="1246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 descr="「temperature」の画像検索結果">
            <a:hlinkClick r:id="rId36" tgtFrame="&quot;imagewin&quot;"/>
            <a:extLst>
              <a:ext uri="{FF2B5EF4-FFF2-40B4-BE49-F238E27FC236}">
                <a16:creationId xmlns:a16="http://schemas.microsoft.com/office/drawing/2014/main" id="{C8A00D46-FC2B-0DE4-208F-E4076A701C67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45" y="4714565"/>
            <a:ext cx="1484818" cy="1484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847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734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392BCA-1B19-47CA-9D59-D962EE7725D4}"/>
              </a:ext>
            </a:extLst>
          </p:cNvPr>
          <p:cNvSpPr txBox="1"/>
          <p:nvPr/>
        </p:nvSpPr>
        <p:spPr>
          <a:xfrm>
            <a:off x="1524000" y="2245810"/>
            <a:ext cx="6413500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200" b="1" dirty="0">
                <a:latin typeface="+mj-lt"/>
                <a:ea typeface="+mj-ea"/>
                <a:cs typeface="+mj-cs"/>
              </a:rPr>
              <a:t>Unscramble the letters</a:t>
            </a:r>
            <a:endParaRPr kumimoji="1" lang="en-US" altLang="ja-JP" sz="4200" b="1" dirty="0">
              <a:latin typeface="+mj-lt"/>
              <a:ea typeface="+mj-ea"/>
              <a:cs typeface="+mj-cs"/>
            </a:endParaRPr>
          </a:p>
        </p:txBody>
      </p:sp>
      <p:sp>
        <p:nvSpPr>
          <p:cNvPr id="77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7D7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19EBE63-8F11-4194-89E8-2ED1659AC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354" y="643467"/>
            <a:ext cx="2624667" cy="2624667"/>
          </a:xfrm>
          <a:prstGeom prst="rect">
            <a:avLst/>
          </a:prstGeom>
        </p:spPr>
      </p:pic>
      <p:sp>
        <p:nvSpPr>
          <p:cNvPr id="79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364" name="Picture 4" descr="Check here for the latest news from Jolly Phonics.">
            <a:extLst>
              <a:ext uri="{FF2B5EF4-FFF2-40B4-BE49-F238E27FC236}">
                <a16:creationId xmlns:a16="http://schemas.microsoft.com/office/drawing/2014/main" id="{93AF2A38-E663-457C-9D78-6C4221A39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5" b="1"/>
          <a:stretch/>
        </p:blipFill>
        <p:spPr bwMode="auto">
          <a:xfrm>
            <a:off x="7829549" y="3589866"/>
            <a:ext cx="3475355" cy="26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078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3B70031-2D0B-4540-B91B-DFFDA0710BAC}"/>
              </a:ext>
            </a:extLst>
          </p:cNvPr>
          <p:cNvSpPr txBox="1"/>
          <p:nvPr/>
        </p:nvSpPr>
        <p:spPr>
          <a:xfrm>
            <a:off x="285750" y="751344"/>
            <a:ext cx="115157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5400" dirty="0">
                <a:latin typeface="Abadi" panose="020B0604020104020204" pitchFamily="34" charset="0"/>
              </a:rPr>
              <a:t>referee			whether		pattern</a:t>
            </a:r>
          </a:p>
          <a:p>
            <a:r>
              <a:rPr lang="en-US" altLang="ja-JP" sz="5400" dirty="0">
                <a:latin typeface="Abadi" panose="020B0604020104020204" pitchFamily="34" charset="0"/>
              </a:rPr>
              <a:t> caterpillar		modern		manners</a:t>
            </a:r>
          </a:p>
          <a:p>
            <a:r>
              <a:rPr kumimoji="1" lang="en-US" altLang="ja-JP" sz="5400" dirty="0">
                <a:latin typeface="Abadi" panose="020B0604020104020204" pitchFamily="34" charset="0"/>
              </a:rPr>
              <a:t> w</a:t>
            </a:r>
            <a:r>
              <a:rPr lang="en-US" altLang="ja-JP" sz="5400" dirty="0">
                <a:latin typeface="Abadi" panose="020B0604020104020204" pitchFamily="34" charset="0"/>
              </a:rPr>
              <a:t>eather			general		interrupt</a:t>
            </a:r>
          </a:p>
          <a:p>
            <a:r>
              <a:rPr kumimoji="1" lang="en-US" altLang="ja-JP" sz="5400" dirty="0">
                <a:latin typeface="Abadi" panose="020B0604020104020204" pitchFamily="34" charset="0"/>
              </a:rPr>
              <a:t> different			average		interest</a:t>
            </a:r>
          </a:p>
          <a:p>
            <a:r>
              <a:rPr lang="en-US" altLang="ja-JP" sz="5400" dirty="0">
                <a:latin typeface="Abadi" panose="020B0604020104020204" pitchFamily="34" charset="0"/>
              </a:rPr>
              <a:t> exaggerate		cavern		desperate</a:t>
            </a:r>
          </a:p>
          <a:p>
            <a:r>
              <a:rPr lang="en-US" altLang="ja-JP" sz="5400" dirty="0">
                <a:latin typeface="Abadi" panose="020B0604020104020204" pitchFamily="34" charset="0"/>
              </a:rPr>
              <a:t> rhinoceros		opera		temperature	</a:t>
            </a:r>
            <a:r>
              <a:rPr lang="en-US" altLang="ja-JP" dirty="0"/>
              <a:t>	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3226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392BCA-1B19-47CA-9D59-D962EE7725D4}"/>
              </a:ext>
            </a:extLst>
          </p:cNvPr>
          <p:cNvSpPr txBox="1"/>
          <p:nvPr/>
        </p:nvSpPr>
        <p:spPr>
          <a:xfrm>
            <a:off x="1524000" y="2245810"/>
            <a:ext cx="6413500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200" b="1" dirty="0">
                <a:latin typeface="+mj-lt"/>
                <a:ea typeface="+mj-ea"/>
                <a:cs typeface="+mj-cs"/>
              </a:rPr>
              <a:t>Write a different sentence</a:t>
            </a:r>
            <a:endParaRPr kumimoji="1" lang="en-US" altLang="ja-JP" sz="4200" b="1" dirty="0">
              <a:latin typeface="+mj-lt"/>
              <a:ea typeface="+mj-ea"/>
              <a:cs typeface="+mj-cs"/>
            </a:endParaRPr>
          </a:p>
        </p:txBody>
      </p:sp>
      <p:sp>
        <p:nvSpPr>
          <p:cNvPr id="77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7D7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19EBE63-8F11-4194-89E8-2ED1659AC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354" y="643467"/>
            <a:ext cx="2624667" cy="2624667"/>
          </a:xfrm>
          <a:prstGeom prst="rect">
            <a:avLst/>
          </a:prstGeom>
        </p:spPr>
      </p:pic>
      <p:sp>
        <p:nvSpPr>
          <p:cNvPr id="79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364" name="Picture 4" descr="Check here for the latest news from Jolly Phonics.">
            <a:extLst>
              <a:ext uri="{FF2B5EF4-FFF2-40B4-BE49-F238E27FC236}">
                <a16:creationId xmlns:a16="http://schemas.microsoft.com/office/drawing/2014/main" id="{93AF2A38-E663-457C-9D78-6C4221A39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5" b="1"/>
          <a:stretch/>
        </p:blipFill>
        <p:spPr bwMode="auto">
          <a:xfrm>
            <a:off x="7829549" y="3589866"/>
            <a:ext cx="3475355" cy="26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34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AE3BA8A-3414-BE31-1FF1-CDF408347B34}"/>
              </a:ext>
            </a:extLst>
          </p:cNvPr>
          <p:cNvSpPr txBox="1"/>
          <p:nvPr/>
        </p:nvSpPr>
        <p:spPr>
          <a:xfrm>
            <a:off x="638175" y="419100"/>
            <a:ext cx="110585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/>
              <a:t>That is Leo’s hat!</a:t>
            </a:r>
          </a:p>
          <a:p>
            <a:r>
              <a:rPr lang="en-US" altLang="ja-JP" sz="4800" dirty="0"/>
              <a:t>“No way!” Mao said.</a:t>
            </a:r>
            <a:endParaRPr kumimoji="1" lang="en-US" altLang="ja-JP" sz="4800" dirty="0"/>
          </a:p>
          <a:p>
            <a:r>
              <a:rPr lang="en-US" altLang="ja-JP" sz="4800" dirty="0"/>
              <a:t>He loves only ice cream!</a:t>
            </a:r>
          </a:p>
          <a:p>
            <a:r>
              <a:rPr kumimoji="1" lang="en-US" altLang="ja-JP" sz="4800" dirty="0"/>
              <a:t>What did you say?</a:t>
            </a:r>
          </a:p>
          <a:p>
            <a:r>
              <a:rPr lang="en-US" altLang="ja-JP" sz="4800" dirty="0"/>
              <a:t>I bought potatoes, onions, carrots and eggplants.</a:t>
            </a:r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923179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392BCA-1B19-47CA-9D59-D962EE7725D4}"/>
              </a:ext>
            </a:extLst>
          </p:cNvPr>
          <p:cNvSpPr txBox="1"/>
          <p:nvPr/>
        </p:nvSpPr>
        <p:spPr>
          <a:xfrm>
            <a:off x="1524000" y="2245810"/>
            <a:ext cx="6413500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200" b="1" dirty="0">
                <a:latin typeface="+mj-lt"/>
                <a:ea typeface="+mj-ea"/>
                <a:cs typeface="+mj-cs"/>
              </a:rPr>
              <a:t>Punctuation</a:t>
            </a:r>
            <a:endParaRPr kumimoji="1" lang="en-US" altLang="ja-JP" sz="4200" b="1" dirty="0">
              <a:latin typeface="+mj-lt"/>
              <a:ea typeface="+mj-ea"/>
              <a:cs typeface="+mj-cs"/>
            </a:endParaRPr>
          </a:p>
        </p:txBody>
      </p:sp>
      <p:sp>
        <p:nvSpPr>
          <p:cNvPr id="77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7D7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19EBE63-8F11-4194-89E8-2ED1659AC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354" y="643467"/>
            <a:ext cx="2624667" cy="2624667"/>
          </a:xfrm>
          <a:prstGeom prst="rect">
            <a:avLst/>
          </a:prstGeom>
        </p:spPr>
      </p:pic>
      <p:sp>
        <p:nvSpPr>
          <p:cNvPr id="79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364" name="Picture 4" descr="Check here for the latest news from Jolly Phonics.">
            <a:extLst>
              <a:ext uri="{FF2B5EF4-FFF2-40B4-BE49-F238E27FC236}">
                <a16:creationId xmlns:a16="http://schemas.microsoft.com/office/drawing/2014/main" id="{93AF2A38-E663-457C-9D78-6C4221A39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5" b="1"/>
          <a:stretch/>
        </p:blipFill>
        <p:spPr bwMode="auto">
          <a:xfrm>
            <a:off x="7829549" y="3589866"/>
            <a:ext cx="3475355" cy="26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06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366712" y="2235200"/>
            <a:ext cx="9653587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Present Participles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used as Adjectives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275" y="2616200"/>
            <a:ext cx="2358636" cy="34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3B70031-2D0B-4540-B91B-DFFDA0710BAC}"/>
              </a:ext>
            </a:extLst>
          </p:cNvPr>
          <p:cNvSpPr txBox="1"/>
          <p:nvPr/>
        </p:nvSpPr>
        <p:spPr>
          <a:xfrm>
            <a:off x="128588" y="1589544"/>
            <a:ext cx="119348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400" dirty="0">
                <a:solidFill>
                  <a:srgbClr val="FF0000"/>
                </a:solidFill>
                <a:latin typeface="Abadi" panose="020B0604020104020204" pitchFamily="34" charset="0"/>
              </a:rPr>
              <a:t>“</a:t>
            </a:r>
            <a:r>
              <a:rPr kumimoji="1" lang="en-US" altLang="ja-JP" sz="4400" dirty="0">
                <a:latin typeface="Abadi" panose="020B0604020104020204" pitchFamily="34" charset="0"/>
              </a:rPr>
              <a:t>It is Anna</a:t>
            </a:r>
            <a:r>
              <a:rPr kumimoji="1" lang="en-US" altLang="ja-JP" sz="4400" dirty="0">
                <a:solidFill>
                  <a:srgbClr val="FF0000"/>
                </a:solidFill>
                <a:latin typeface="Abadi" panose="020B0604020104020204" pitchFamily="34" charset="0"/>
              </a:rPr>
              <a:t>’</a:t>
            </a:r>
            <a:r>
              <a:rPr kumimoji="1" lang="en-US" altLang="ja-JP" sz="4400" dirty="0">
                <a:latin typeface="Abadi" panose="020B0604020104020204" pitchFamily="34" charset="0"/>
              </a:rPr>
              <a:t>s turn to sing</a:t>
            </a:r>
            <a:r>
              <a:rPr kumimoji="1" lang="en-US" altLang="ja-JP" sz="4400" dirty="0">
                <a:solidFill>
                  <a:srgbClr val="FF0000"/>
                </a:solidFill>
                <a:latin typeface="Abadi" panose="020B0604020104020204" pitchFamily="34" charset="0"/>
              </a:rPr>
              <a:t>,”</a:t>
            </a:r>
            <a:r>
              <a:rPr kumimoji="1" lang="en-US" altLang="ja-JP" sz="4400" dirty="0">
                <a:latin typeface="Abadi" panose="020B0604020104020204" pitchFamily="34" charset="0"/>
              </a:rPr>
              <a:t> announced Miss Beach</a:t>
            </a:r>
            <a:r>
              <a:rPr kumimoji="1" lang="en-US" altLang="ja-JP" sz="4400" dirty="0">
                <a:solidFill>
                  <a:srgbClr val="FF0000"/>
                </a:solidFill>
                <a:latin typeface="Abadi" panose="020B0604020104020204" pitchFamily="34" charset="0"/>
              </a:rPr>
              <a:t>.</a:t>
            </a:r>
          </a:p>
          <a:p>
            <a:endParaRPr kumimoji="1" lang="en-US" altLang="ja-JP" sz="4400" dirty="0">
              <a:latin typeface="Abadi" panose="020B0604020104020204" pitchFamily="34" charset="0"/>
            </a:endParaRPr>
          </a:p>
          <a:p>
            <a:r>
              <a:rPr lang="en-US" altLang="ja-JP" sz="4400" dirty="0">
                <a:latin typeface="Abadi" panose="020B0604020104020204" pitchFamily="34" charset="0"/>
              </a:rPr>
              <a:t>Grandma exclaimed</a:t>
            </a:r>
            <a:r>
              <a:rPr lang="en-US" altLang="ja-JP" sz="4400" dirty="0">
                <a:solidFill>
                  <a:srgbClr val="FF0000"/>
                </a:solidFill>
                <a:latin typeface="Abadi" panose="020B0604020104020204" pitchFamily="34" charset="0"/>
              </a:rPr>
              <a:t>, “</a:t>
            </a:r>
            <a:r>
              <a:rPr lang="en-US" altLang="ja-JP" sz="4400" dirty="0">
                <a:latin typeface="Abadi" panose="020B0604020104020204" pitchFamily="34" charset="0"/>
              </a:rPr>
              <a:t>That was beautiful</a:t>
            </a:r>
            <a:r>
              <a:rPr lang="en-US" altLang="ja-JP" sz="4400" dirty="0">
                <a:solidFill>
                  <a:srgbClr val="FF0000"/>
                </a:solidFill>
                <a:latin typeface="Abadi" panose="020B0604020104020204" pitchFamily="34" charset="0"/>
              </a:rPr>
              <a:t>!”</a:t>
            </a:r>
          </a:p>
          <a:p>
            <a:endParaRPr lang="en-US" altLang="ja-JP" sz="4400" dirty="0">
              <a:latin typeface="Abadi" panose="020B0604020104020204" pitchFamily="34" charset="0"/>
            </a:endParaRPr>
          </a:p>
          <a:p>
            <a:r>
              <a:rPr lang="en-US" altLang="ja-JP" sz="4400" dirty="0">
                <a:solidFill>
                  <a:srgbClr val="FF0000"/>
                </a:solidFill>
                <a:latin typeface="Abadi" panose="020B0604020104020204" pitchFamily="34" charset="0"/>
              </a:rPr>
              <a:t>“</a:t>
            </a:r>
            <a:r>
              <a:rPr lang="en-US" altLang="ja-JP" sz="4400" dirty="0">
                <a:latin typeface="Abadi" panose="020B0604020104020204" pitchFamily="34" charset="0"/>
              </a:rPr>
              <a:t>Whose turn is it next</a:t>
            </a:r>
            <a:r>
              <a:rPr lang="en-US" altLang="ja-JP" sz="4400" dirty="0">
                <a:solidFill>
                  <a:srgbClr val="FF0000"/>
                </a:solidFill>
                <a:latin typeface="Abadi" panose="020B0604020104020204" pitchFamily="34" charset="0"/>
              </a:rPr>
              <a:t>?” </a:t>
            </a:r>
            <a:r>
              <a:rPr lang="en-US" altLang="ja-JP" sz="4400" dirty="0">
                <a:latin typeface="Abadi" panose="020B0604020104020204" pitchFamily="34" charset="0"/>
              </a:rPr>
              <a:t>enquired Seth</a:t>
            </a:r>
            <a:r>
              <a:rPr lang="en-US" altLang="ja-JP" sz="4400" dirty="0">
                <a:solidFill>
                  <a:srgbClr val="FF0000"/>
                </a:solidFill>
                <a:latin typeface="Abadi" panose="020B0604020104020204" pitchFamily="34" charset="0"/>
              </a:rPr>
              <a:t>.</a:t>
            </a:r>
            <a:r>
              <a:rPr lang="en-US" altLang="ja-JP" sz="4400" dirty="0"/>
              <a:t>	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478290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032869" y="101159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800" b="1" dirty="0">
                <a:latin typeface="+mj-lt"/>
                <a:ea typeface="+mj-ea"/>
                <a:cs typeface="+mj-cs"/>
              </a:rPr>
              <a:t>parsing</a:t>
            </a:r>
            <a:endParaRPr kumimoji="1" lang="en-US" altLang="ja-JP" sz="8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77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An expert archer will referee the archery competition.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3E41423-7998-4026-94C5-D5B34256B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9" y="1922074"/>
            <a:ext cx="7124455" cy="4751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149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An </a:t>
            </a:r>
            <a:r>
              <a:rPr kumimoji="1" lang="en-US" altLang="ja-JP" sz="6000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expert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archer will referee the archery competition.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3E41423-7998-4026-94C5-D5B34256B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9" y="1922074"/>
            <a:ext cx="7124455" cy="4751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594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An </a:t>
            </a:r>
            <a:r>
              <a:rPr kumimoji="1" lang="en-US" altLang="ja-JP" sz="6000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expert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latin typeface="Abadi" panose="020B0604020104020204" pitchFamily="34" charset="0"/>
                <a:ea typeface="+mj-ea"/>
                <a:cs typeface="+mj-cs"/>
              </a:rPr>
              <a:t>archer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will referee the archery competition.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3E41423-7998-4026-94C5-D5B34256B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9" y="1922074"/>
            <a:ext cx="7124455" cy="4751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325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An </a:t>
            </a:r>
            <a:r>
              <a:rPr kumimoji="1" lang="en-US" altLang="ja-JP" sz="6000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expert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latin typeface="Abadi" panose="020B0604020104020204" pitchFamily="34" charset="0"/>
                <a:ea typeface="+mj-ea"/>
                <a:cs typeface="+mj-cs"/>
              </a:rPr>
              <a:t>archer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will referee 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 archery competition.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3E41423-7998-4026-94C5-D5B34256B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9" y="1922074"/>
            <a:ext cx="7124455" cy="4751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90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An </a:t>
            </a:r>
            <a:r>
              <a:rPr kumimoji="1" lang="en-US" altLang="ja-JP" sz="6000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expert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latin typeface="Abadi" panose="020B0604020104020204" pitchFamily="34" charset="0"/>
                <a:ea typeface="+mj-ea"/>
                <a:cs typeface="+mj-cs"/>
              </a:rPr>
              <a:t>archer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will referee 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 </a:t>
            </a:r>
            <a:r>
              <a:rPr kumimoji="1" lang="en-US" altLang="ja-JP" sz="6000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archery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competition.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3E41423-7998-4026-94C5-D5B34256B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9" y="1922074"/>
            <a:ext cx="7124455" cy="4751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61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An </a:t>
            </a:r>
            <a:r>
              <a:rPr kumimoji="1" lang="en-US" altLang="ja-JP" sz="6000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expert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latin typeface="Abadi" panose="020B0604020104020204" pitchFamily="34" charset="0"/>
                <a:ea typeface="+mj-ea"/>
                <a:cs typeface="+mj-cs"/>
              </a:rPr>
              <a:t>archer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will referee 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 </a:t>
            </a:r>
            <a:r>
              <a:rPr kumimoji="1" lang="en-US" altLang="ja-JP" sz="6000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archery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latin typeface="Abadi" panose="020B0604020104020204" pitchFamily="34" charset="0"/>
                <a:ea typeface="+mj-ea"/>
                <a:cs typeface="+mj-cs"/>
              </a:rPr>
              <a:t>competition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3E41423-7998-4026-94C5-D5B34256B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9" y="1922074"/>
            <a:ext cx="7124455" cy="4751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857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8199" y="184805"/>
            <a:ext cx="11210925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An </a:t>
            </a:r>
            <a:r>
              <a:rPr kumimoji="1" lang="en-US" altLang="ja-JP" sz="6000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expert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latin typeface="Abadi" panose="020B0604020104020204" pitchFamily="34" charset="0"/>
                <a:ea typeface="+mj-ea"/>
                <a:cs typeface="+mj-cs"/>
              </a:rPr>
              <a:t>archer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will referee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the </a:t>
            </a:r>
            <a:r>
              <a:rPr kumimoji="1" lang="en-US" altLang="ja-JP" sz="6000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archery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kumimoji="1" lang="en-US" altLang="ja-JP" sz="6000" kern="1200" dirty="0">
                <a:latin typeface="Abadi" panose="020B0604020104020204" pitchFamily="34" charset="0"/>
                <a:ea typeface="+mj-ea"/>
                <a:cs typeface="+mj-cs"/>
              </a:rPr>
              <a:t>competition</a:t>
            </a:r>
            <a:r>
              <a:rPr kumimoji="1" lang="en-US" altLang="ja-JP" sz="6000" kern="12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.</a:t>
            </a:r>
            <a:r>
              <a:rPr kumimoji="1" lang="ja-JP" altLang="en-US" sz="3200" kern="1200" dirty="0">
                <a:solidFill>
                  <a:srgbClr val="00B050"/>
                </a:solidFill>
                <a:latin typeface="Abadi" panose="020B0604020104020204" pitchFamily="34" charset="0"/>
                <a:ea typeface="+mj-ea"/>
                <a:cs typeface="+mj-cs"/>
              </a:rPr>
              <a:t>→</a:t>
            </a:r>
            <a:r>
              <a:rPr kumimoji="1" lang="en-US" altLang="ja-JP" sz="3200" kern="1200" dirty="0">
                <a:solidFill>
                  <a:srgbClr val="00B050"/>
                </a:solidFill>
                <a:latin typeface="Abadi" panose="020B0604020104020204" pitchFamily="34" charset="0"/>
                <a:ea typeface="+mj-ea"/>
                <a:cs typeface="+mj-cs"/>
              </a:rPr>
              <a:t>Simple Future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3E41423-7998-4026-94C5-D5B34256B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9" y="1922074"/>
            <a:ext cx="7124455" cy="4751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483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4400">
              <a:latin typeface="+mj-lt"/>
              <a:ea typeface="+mj-ea"/>
              <a:cs typeface="+mj-cs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DB438D-6AE1-4DBB-965E-8E0F64E8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" r="1" b="415"/>
          <a:stretch/>
        </p:blipFill>
        <p:spPr>
          <a:xfrm>
            <a:off x="1158240" y="2149222"/>
            <a:ext cx="9875520" cy="37216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448310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711960" y="906145"/>
            <a:ext cx="87680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kumimoji="1" lang="en-US" altLang="ja-JP" sz="6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pelling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test</a:t>
            </a:r>
          </a:p>
          <a:p>
            <a:pPr algn="ctr"/>
            <a:r>
              <a:rPr lang="en-US" altLang="ja-JP" sz="6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kumimoji="1" lang="en-US" altLang="ja-JP" sz="6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pelling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list</a:t>
            </a:r>
          </a:p>
          <a:p>
            <a:pPr algn="ctr"/>
            <a:r>
              <a:rPr lang="en-US" altLang="ja-JP" sz="6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kumimoji="1" lang="en-US" altLang="ja-JP" sz="6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pelling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book</a:t>
            </a:r>
          </a:p>
          <a:p>
            <a:pPr algn="ctr"/>
            <a:r>
              <a:rPr lang="en-US" altLang="ja-JP" sz="6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spelling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lesson</a:t>
            </a:r>
          </a:p>
          <a:p>
            <a:pPr algn="ctr"/>
            <a:r>
              <a:rPr lang="en-US" altLang="ja-JP" sz="6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kumimoji="1" lang="en-US" altLang="ja-JP" sz="6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pelling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sheet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45449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E0311CE5-3D05-493E-B9D2-CF549DF73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198741" y="5592575"/>
            <a:ext cx="11667437" cy="11090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8000" b="1" kern="1200" dirty="0">
              <a:solidFill>
                <a:schemeClr val="tx1"/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AECF3E-B04F-497D-A683-72A834538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3" r="137"/>
          <a:stretch/>
        </p:blipFill>
        <p:spPr>
          <a:xfrm>
            <a:off x="198741" y="171720"/>
            <a:ext cx="5803323" cy="390567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C8AB665-1E4F-488C-B70F-8F52C29D5C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7" r="9541" b="2"/>
          <a:stretch/>
        </p:blipFill>
        <p:spPr>
          <a:xfrm>
            <a:off x="6189934" y="156394"/>
            <a:ext cx="5803323" cy="392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87738"/>
      </p:ext>
    </p:extLst>
  </p:cSld>
  <p:clrMapOvr>
    <a:masterClrMapping/>
  </p:clrMapOvr>
  <p:transition spd="slow">
    <p:wheel spokes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E0311CE5-3D05-493E-B9D2-CF549DF73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198741" y="5592575"/>
            <a:ext cx="11667437" cy="11090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kern="1200" dirty="0">
                <a:solidFill>
                  <a:schemeClr val="tx1"/>
                </a:solidFill>
                <a:latin typeface="Abadi" panose="020B0604020104020204" pitchFamily="34" charset="0"/>
                <a:ea typeface="+mj-ea"/>
                <a:cs typeface="+mj-cs"/>
              </a:rPr>
              <a:t>The author has a particular interest in caverns.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AECF3E-B04F-497D-A683-72A834538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3" r="137"/>
          <a:stretch/>
        </p:blipFill>
        <p:spPr>
          <a:xfrm>
            <a:off x="198741" y="171720"/>
            <a:ext cx="5803323" cy="390567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C8AB665-1E4F-488C-B70F-8F52C29D5C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7" r="9541" b="2"/>
          <a:stretch/>
        </p:blipFill>
        <p:spPr>
          <a:xfrm>
            <a:off x="6189934" y="156394"/>
            <a:ext cx="5803323" cy="392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65482"/>
      </p:ext>
    </p:extLst>
  </p:cSld>
  <p:clrMapOvr>
    <a:masterClrMapping/>
  </p:clrMapOvr>
  <p:transition spd="slow">
    <p:wheel spokes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336332" y="3268717"/>
            <a:ext cx="6537434" cy="3226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EC9B6B0-8EB0-40D7-BA5B-5F54916DA0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51" r="2" b="12177"/>
          <a:stretch/>
        </p:blipFill>
        <p:spPr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FEEF771-9A7C-44A4-AB37-7C107F9F70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" r="29469" b="-2"/>
          <a:stretch/>
        </p:blipFill>
        <p:spPr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2446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336332" y="3268717"/>
            <a:ext cx="6537434" cy="32266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5000" b="1" kern="12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The two caterpillars had </a:t>
            </a:r>
            <a:r>
              <a:rPr kumimoji="1" lang="en-US" altLang="ja-JP" sz="15000" b="1" kern="120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different patterns.</a:t>
            </a:r>
            <a:endParaRPr kumimoji="1" lang="en-US" altLang="ja-JP" sz="15000" b="1" kern="1200" dirty="0">
              <a:solidFill>
                <a:schemeClr val="tx1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EC9B6B0-8EB0-40D7-BA5B-5F54916DA0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51" r="2" b="12177"/>
          <a:stretch/>
        </p:blipFill>
        <p:spPr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FEEF771-9A7C-44A4-AB37-7C107F9F70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" r="29469" b="-2"/>
          <a:stretch/>
        </p:blipFill>
        <p:spPr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13531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EF1BF4-6700-442A-8292-109ECA2AA2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38" r="-2" b="27523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B828BDC-0369-4325-8001-4B4B53CBFD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65" r="1" b="10378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17" name="Freeform: Shape 116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9" name="Freeform: Shape 118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438912" y="1524659"/>
            <a:ext cx="5019074" cy="2774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054620"/>
      </p:ext>
    </p:extLst>
  </p:cSld>
  <p:clrMapOvr>
    <a:masterClrMapping/>
  </p:clrMapOvr>
  <p:transition spd="slow">
    <p:comb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BEF1BF4-6700-442A-8292-109ECA2AA2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38" r="-2" b="27523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B828BDC-0369-4325-8001-4B4B53CBFD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65" r="1" b="10378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17" name="Freeform: Shape 116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9" name="Freeform: Shape 118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438912" y="1524659"/>
            <a:ext cx="5019074" cy="2774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 careful not to interrupt the lesson.</a:t>
            </a:r>
            <a:endParaRPr kumimoji="1" lang="en-US" altLang="ja-JP" sz="6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633207"/>
      </p:ext>
    </p:extLst>
  </p:cSld>
  <p:clrMapOvr>
    <a:masterClrMapping/>
  </p:clrMapOvr>
  <p:transition spd="slow">
    <p:comb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A3E892-546F-488C-94AB-DF5B6F5509C8}"/>
              </a:ext>
            </a:extLst>
          </p:cNvPr>
          <p:cNvSpPr txBox="1"/>
          <p:nvPr/>
        </p:nvSpPr>
        <p:spPr>
          <a:xfrm>
            <a:off x="1198880" y="1495425"/>
            <a:ext cx="101091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5000" dirty="0">
                <a:latin typeface="Cavolini" panose="03000502040302020204" pitchFamily="66" charset="0"/>
                <a:cs typeface="Cavolini" panose="03000502040302020204" pitchFamily="66" charset="0"/>
              </a:rPr>
              <a:t>pattern</a:t>
            </a:r>
            <a:endParaRPr kumimoji="1" lang="ja-JP" altLang="en-US" sz="15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395322-328D-46E4-8F66-6331A8776D1B}"/>
              </a:ext>
            </a:extLst>
          </p:cNvPr>
          <p:cNvSpPr txBox="1"/>
          <p:nvPr/>
        </p:nvSpPr>
        <p:spPr>
          <a:xfrm>
            <a:off x="2105025" y="645557"/>
            <a:ext cx="752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Abadi" panose="020B0604020104020204" pitchFamily="34" charset="0"/>
              </a:rPr>
              <a:t>How many syllables are there?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4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A3E892-546F-488C-94AB-DF5B6F5509C8}"/>
              </a:ext>
            </a:extLst>
          </p:cNvPr>
          <p:cNvSpPr txBox="1"/>
          <p:nvPr/>
        </p:nvSpPr>
        <p:spPr>
          <a:xfrm>
            <a:off x="1544321" y="1495425"/>
            <a:ext cx="98653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5000" dirty="0">
                <a:latin typeface="Cavolini" panose="03000502040302020204" pitchFamily="66" charset="0"/>
                <a:cs typeface="Cavolini" panose="03000502040302020204" pitchFamily="66" charset="0"/>
              </a:rPr>
              <a:t>pattern</a:t>
            </a:r>
            <a:endParaRPr kumimoji="1" lang="ja-JP" altLang="en-US" sz="15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312F02C-407C-4E46-930D-662CF5B93FF8}"/>
              </a:ext>
            </a:extLst>
          </p:cNvPr>
          <p:cNvCxnSpPr/>
          <p:nvPr/>
        </p:nvCxnSpPr>
        <p:spPr>
          <a:xfrm flipH="1">
            <a:off x="5248275" y="1201420"/>
            <a:ext cx="1238250" cy="3962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0B43D4-9E75-4D96-BC61-6D00C362F409}"/>
              </a:ext>
            </a:extLst>
          </p:cNvPr>
          <p:cNvSpPr txBox="1"/>
          <p:nvPr/>
        </p:nvSpPr>
        <p:spPr>
          <a:xfrm>
            <a:off x="2105025" y="645557"/>
            <a:ext cx="752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Abadi" panose="020B0604020104020204" pitchFamily="34" charset="0"/>
              </a:rPr>
              <a:t>How many syllables are there?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62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A3E892-546F-488C-94AB-DF5B6F5509C8}"/>
              </a:ext>
            </a:extLst>
          </p:cNvPr>
          <p:cNvSpPr txBox="1"/>
          <p:nvPr/>
        </p:nvSpPr>
        <p:spPr>
          <a:xfrm>
            <a:off x="1209041" y="1495425"/>
            <a:ext cx="98399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5000" dirty="0">
                <a:latin typeface="Cavolini" panose="03000502040302020204" pitchFamily="66" charset="0"/>
                <a:cs typeface="Cavolini" panose="03000502040302020204" pitchFamily="66" charset="0"/>
              </a:rPr>
              <a:t>pattern</a:t>
            </a:r>
            <a:endParaRPr kumimoji="1" lang="ja-JP" altLang="en-US" sz="15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312F02C-407C-4E46-930D-662CF5B93FF8}"/>
              </a:ext>
            </a:extLst>
          </p:cNvPr>
          <p:cNvCxnSpPr/>
          <p:nvPr/>
        </p:nvCxnSpPr>
        <p:spPr>
          <a:xfrm flipH="1">
            <a:off x="4981575" y="1353443"/>
            <a:ext cx="1238250" cy="3962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9F80C4-8E07-47C9-9C5C-6C3D2B6184DA}"/>
              </a:ext>
            </a:extLst>
          </p:cNvPr>
          <p:cNvSpPr txBox="1"/>
          <p:nvPr/>
        </p:nvSpPr>
        <p:spPr>
          <a:xfrm>
            <a:off x="2105025" y="645557"/>
            <a:ext cx="752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Abadi" panose="020B0604020104020204" pitchFamily="34" charset="0"/>
              </a:rPr>
              <a:t>Which syllable is stressed?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606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A3E892-546F-488C-94AB-DF5B6F5509C8}"/>
              </a:ext>
            </a:extLst>
          </p:cNvPr>
          <p:cNvSpPr txBox="1"/>
          <p:nvPr/>
        </p:nvSpPr>
        <p:spPr>
          <a:xfrm>
            <a:off x="1544321" y="1495425"/>
            <a:ext cx="98755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5000" dirty="0">
                <a:latin typeface="Cavolini" panose="03000502040302020204" pitchFamily="66" charset="0"/>
                <a:cs typeface="Cavolini" panose="03000502040302020204" pitchFamily="66" charset="0"/>
              </a:rPr>
              <a:t>pattern</a:t>
            </a:r>
            <a:endParaRPr kumimoji="1" lang="ja-JP" altLang="en-US" sz="15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312F02C-407C-4E46-930D-662CF5B93FF8}"/>
              </a:ext>
            </a:extLst>
          </p:cNvPr>
          <p:cNvCxnSpPr/>
          <p:nvPr/>
        </p:nvCxnSpPr>
        <p:spPr>
          <a:xfrm flipH="1">
            <a:off x="5343526" y="1353443"/>
            <a:ext cx="1238250" cy="3962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9F80C4-8E07-47C9-9C5C-6C3D2B6184DA}"/>
              </a:ext>
            </a:extLst>
          </p:cNvPr>
          <p:cNvSpPr txBox="1"/>
          <p:nvPr/>
        </p:nvSpPr>
        <p:spPr>
          <a:xfrm>
            <a:off x="2105025" y="645557"/>
            <a:ext cx="752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Abadi" panose="020B0604020104020204" pitchFamily="34" charset="0"/>
              </a:rPr>
              <a:t>Which syllable is stressed?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C005CC-D0A3-4E81-8E46-0BDD7D0B3BB0}"/>
              </a:ext>
            </a:extLst>
          </p:cNvPr>
          <p:cNvSpPr txBox="1"/>
          <p:nvPr/>
        </p:nvSpPr>
        <p:spPr>
          <a:xfrm>
            <a:off x="2114550" y="5118526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FF0000"/>
                </a:solidFill>
                <a:latin typeface="Abadi" panose="020B0604020104020204" pitchFamily="34" charset="0"/>
              </a:rPr>
              <a:t>stressed</a:t>
            </a:r>
            <a:endParaRPr kumimoji="1" lang="ja-JP" altLang="en-US" sz="48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B8F183-96EC-4EFC-A9EA-D1BBA1F158A3}"/>
              </a:ext>
            </a:extLst>
          </p:cNvPr>
          <p:cNvSpPr txBox="1"/>
          <p:nvPr/>
        </p:nvSpPr>
        <p:spPr>
          <a:xfrm>
            <a:off x="6848475" y="504060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FF0000"/>
                </a:solidFill>
                <a:latin typeface="Abadi" panose="020B0604020104020204" pitchFamily="34" charset="0"/>
              </a:rPr>
              <a:t>unstressed</a:t>
            </a:r>
            <a:endParaRPr kumimoji="1" lang="ja-JP" altLang="en-US" sz="48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46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A3E892-546F-488C-94AB-DF5B6F5509C8}"/>
              </a:ext>
            </a:extLst>
          </p:cNvPr>
          <p:cNvSpPr txBox="1"/>
          <p:nvPr/>
        </p:nvSpPr>
        <p:spPr>
          <a:xfrm>
            <a:off x="1381761" y="1495425"/>
            <a:ext cx="99669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5000" dirty="0">
                <a:latin typeface="Cavolini" panose="03000502040302020204" pitchFamily="66" charset="0"/>
                <a:cs typeface="Cavolini" panose="03000502040302020204" pitchFamily="66" charset="0"/>
              </a:rPr>
              <a:t>patt</a:t>
            </a:r>
            <a:r>
              <a:rPr lang="en-US" altLang="ja-JP" sz="15000" u="sng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15000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ja-JP" altLang="en-US" sz="15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312F02C-407C-4E46-930D-662CF5B93FF8}"/>
              </a:ext>
            </a:extLst>
          </p:cNvPr>
          <p:cNvCxnSpPr/>
          <p:nvPr/>
        </p:nvCxnSpPr>
        <p:spPr>
          <a:xfrm flipH="1">
            <a:off x="5175248" y="1247428"/>
            <a:ext cx="1238250" cy="3962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9F80C4-8E07-47C9-9C5C-6C3D2B6184DA}"/>
              </a:ext>
            </a:extLst>
          </p:cNvPr>
          <p:cNvSpPr txBox="1"/>
          <p:nvPr/>
        </p:nvSpPr>
        <p:spPr>
          <a:xfrm>
            <a:off x="2105025" y="645557"/>
            <a:ext cx="752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Abadi" panose="020B0604020104020204" pitchFamily="34" charset="0"/>
              </a:rPr>
              <a:t>Which syllable is stressed?</a:t>
            </a:r>
            <a:endParaRPr kumimoji="1" lang="ja-JP" altLang="en-US" sz="4000" dirty="0">
              <a:latin typeface="Abadi" panose="020B0604020104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C005CC-D0A3-4E81-8E46-0BDD7D0B3BB0}"/>
              </a:ext>
            </a:extLst>
          </p:cNvPr>
          <p:cNvSpPr txBox="1"/>
          <p:nvPr/>
        </p:nvSpPr>
        <p:spPr>
          <a:xfrm>
            <a:off x="2114550" y="5118526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FF0000"/>
                </a:solidFill>
                <a:latin typeface="Abadi" panose="020B0604020104020204" pitchFamily="34" charset="0"/>
              </a:rPr>
              <a:t>stressed</a:t>
            </a:r>
            <a:endParaRPr kumimoji="1" lang="ja-JP" altLang="en-US" sz="48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B8F183-96EC-4EFC-A9EA-D1BBA1F158A3}"/>
              </a:ext>
            </a:extLst>
          </p:cNvPr>
          <p:cNvSpPr txBox="1"/>
          <p:nvPr/>
        </p:nvSpPr>
        <p:spPr>
          <a:xfrm>
            <a:off x="6848475" y="504060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FF0000"/>
                </a:solidFill>
                <a:latin typeface="Abadi" panose="020B0604020104020204" pitchFamily="34" charset="0"/>
              </a:rPr>
              <a:t>unstressed</a:t>
            </a:r>
            <a:endParaRPr kumimoji="1" lang="ja-JP" altLang="en-US" sz="48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pic>
        <p:nvPicPr>
          <p:cNvPr id="14338" name="Picture 2" descr="Schwa - Wikipedia">
            <a:extLst>
              <a:ext uri="{FF2B5EF4-FFF2-40B4-BE49-F238E27FC236}">
                <a16:creationId xmlns:a16="http://schemas.microsoft.com/office/drawing/2014/main" id="{71D59F93-DA42-41B3-AB48-1933C1612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422" y="4076353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D76A2B-ED9B-419D-BEC1-3F497C779CD0}"/>
              </a:ext>
            </a:extLst>
          </p:cNvPr>
          <p:cNvSpPr txBox="1"/>
          <p:nvPr/>
        </p:nvSpPr>
        <p:spPr>
          <a:xfrm>
            <a:off x="7743825" y="4158272"/>
            <a:ext cx="18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haroni" panose="02010803020104030203" pitchFamily="2" charset="-79"/>
                <a:cs typeface="Aharoni" panose="02010803020104030203" pitchFamily="2" charset="-79"/>
              </a:rPr>
              <a:t>&lt;   &gt;</a:t>
            </a:r>
            <a:endParaRPr kumimoji="1" lang="ja-JP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0589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392BCA-1B19-47CA-9D59-D962EE7725D4}"/>
              </a:ext>
            </a:extLst>
          </p:cNvPr>
          <p:cNvSpPr txBox="1"/>
          <p:nvPr/>
        </p:nvSpPr>
        <p:spPr>
          <a:xfrm>
            <a:off x="1524000" y="2245810"/>
            <a:ext cx="6413500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200" b="1" dirty="0">
                <a:latin typeface="+mj-lt"/>
                <a:ea typeface="+mj-ea"/>
                <a:cs typeface="+mj-cs"/>
              </a:rPr>
              <a:t>Activity Page: Schwa &lt;er&gt;</a:t>
            </a:r>
          </a:p>
        </p:txBody>
      </p:sp>
      <p:sp>
        <p:nvSpPr>
          <p:cNvPr id="77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7D7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19EBE63-8F11-4194-89E8-2ED1659AC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354" y="643467"/>
            <a:ext cx="2624667" cy="2624667"/>
          </a:xfrm>
          <a:prstGeom prst="rect">
            <a:avLst/>
          </a:prstGeom>
        </p:spPr>
      </p:pic>
      <p:sp>
        <p:nvSpPr>
          <p:cNvPr id="79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364" name="Picture 4" descr="Check here for the latest news from Jolly Phonics.">
            <a:extLst>
              <a:ext uri="{FF2B5EF4-FFF2-40B4-BE49-F238E27FC236}">
                <a16:creationId xmlns:a16="http://schemas.microsoft.com/office/drawing/2014/main" id="{93AF2A38-E663-457C-9D78-6C4221A39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5" b="1"/>
          <a:stretch/>
        </p:blipFill>
        <p:spPr bwMode="auto">
          <a:xfrm>
            <a:off x="7829549" y="3589866"/>
            <a:ext cx="3475355" cy="26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790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392</Words>
  <Application>Microsoft Office PowerPoint</Application>
  <PresentationFormat>ワイド画面</PresentationFormat>
  <Paragraphs>111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7" baseType="lpstr">
      <vt:lpstr>游ゴシック</vt:lpstr>
      <vt:lpstr>游ゴシック Light</vt:lpstr>
      <vt:lpstr>Abadi</vt:lpstr>
      <vt:lpstr>Aharoni</vt:lpstr>
      <vt:lpstr>Arial</vt:lpstr>
      <vt:lpstr>Avenir Next LT Pro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6</cp:revision>
  <dcterms:created xsi:type="dcterms:W3CDTF">2020-09-21T11:34:30Z</dcterms:created>
  <dcterms:modified xsi:type="dcterms:W3CDTF">2022-12-01T09:20:10Z</dcterms:modified>
</cp:coreProperties>
</file>