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7" r:id="rId3"/>
    <p:sldId id="408" r:id="rId4"/>
    <p:sldId id="425" r:id="rId5"/>
    <p:sldId id="424" r:id="rId6"/>
    <p:sldId id="423" r:id="rId7"/>
    <p:sldId id="422" r:id="rId8"/>
    <p:sldId id="421" r:id="rId9"/>
    <p:sldId id="420" r:id="rId10"/>
    <p:sldId id="419" r:id="rId11"/>
    <p:sldId id="418" r:id="rId12"/>
    <p:sldId id="417" r:id="rId13"/>
    <p:sldId id="416" r:id="rId14"/>
    <p:sldId id="415" r:id="rId15"/>
    <p:sldId id="414" r:id="rId16"/>
    <p:sldId id="413" r:id="rId17"/>
    <p:sldId id="412" r:id="rId18"/>
    <p:sldId id="411" r:id="rId19"/>
    <p:sldId id="410" r:id="rId20"/>
    <p:sldId id="409" r:id="rId21"/>
    <p:sldId id="277" r:id="rId22"/>
    <p:sldId id="362" r:id="rId23"/>
    <p:sldId id="363" r:id="rId24"/>
    <p:sldId id="373" r:id="rId25"/>
    <p:sldId id="374" r:id="rId26"/>
    <p:sldId id="364" r:id="rId27"/>
    <p:sldId id="365" r:id="rId28"/>
    <p:sldId id="366" r:id="rId29"/>
    <p:sldId id="361" r:id="rId30"/>
    <p:sldId id="367" r:id="rId31"/>
    <p:sldId id="368" r:id="rId32"/>
    <p:sldId id="369" r:id="rId33"/>
    <p:sldId id="370" r:id="rId34"/>
    <p:sldId id="371" r:id="rId35"/>
    <p:sldId id="372" r:id="rId36"/>
    <p:sldId id="375" r:id="rId37"/>
    <p:sldId id="391" r:id="rId3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rd.yahoo.co.jp/o/image/RV=1/RE=1556543397/RH=b3JkLnlhaG9vLmNvLmpw/RB=/RU=aHR0cHM6Ly93d3cuaXN0b2NrcGhvdG8uY29tL2pwLyVFMyU4MyU5OSVFMyU4MiVBRiVFMyU4MiVCRiVFMyU4MyVCQy9vcHBvc2l0ZS13b3Jkcy13YXJtLWFuZC1jb29sLXZlY3Rvci1nbTY4MDgyOTk2MC0xMjQ5MTY4MDk-/RS=%5eADBGw1ilx83yZ7KlYN2iANfSRXs_Xg-;_ylt=A2RinFslpsVczHkA0ESU3uV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rd.yahoo.co.jp/o/image/RV=1/RE=1556543481/RH=b3JkLnlhaG9vLmNvLmpw/RB=/RU=aHR0cDovL3d3dy5zdGlja3BuZy5jb20vaW1nL2Nsb3RoZXMvYnV0dG9ucy9idXR0b24tY2xvdGhlcy1ibHVl/RS=%5eADBSTRAqIZ0gNbsXqe.5PzasyuDwcA-;_ylt=A2RimVN5psVcsA4AlwiU3uV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rd.yahoo.co.jp/o/image/RV=1/RE=1556543377/RH=b3JkLnlhaG9vLmNvLmpw/RB=/RU=aHR0cHM6Ly93d3cuYW1hem9uLmNvbS9IZXktUGxheS1NdXNpY2FsLVZpb2xpbi1CYXR0ZXJ5LU9wZXJhdGVkL2RwL0IwNlhLUjIxUUo-/RS=%5eADBnKkzlIGpPpm876ok6N1XzkOob_Y-;_ylt=A2RivQERpsVcq0MAgAGU3uV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rd.yahoo.co.jp/o/image/RV=1/RE=1556543441/RH=b3JkLnlhaG9vLmNvLmpw/RB=/RU=aHR0cHM6Ly93d3cudGhlbGluZ3Vpc3QuY29tL2Fib3V0Lw--/RS=%5eADBlDXtWxxPxnUJKAC5GisV0C22Qls-;_ylt=A2RinF1RpsVcXy4Aky2U3uV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rd.yahoo.co.jp/o/image/RV=1/RE=1556543509/RH=b3JkLnlhaG9vLmNvLmpw/RB=/RU=aHR0cHM6Ly93d3cuY2JjLmNhL3JhZGlvL3F1aXJrcy9qdW5lLTktMjAxOC1yaXNpbmctY28yLWxldmVscy1tYWtlLWZvb2QtbGVzcy1udXRyaXRpb3VzLW5lb25pY3MtYW5kLWJlZXMtdHJpY2tpbmctZmFjaWFsLXJlY29nbml0aW9uLTEuNDY5NjExOS9jcm9jb2RpbGUtYmFjaC13aGF0LWNsYXNzaWNhbC1tdXNpYy1kb2VzLXRvLWEtcmVwdGlsZS1zLWJyYWluLTEuNDY5NjEzMQ--/RS=%5eADBfP_J_3rjZT2T1j7hnFBLBKUYJQ0-;_ylt=A2RimFGUpsVcTX4AEyeU3uV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ord.yahoo.co.jp/o/image/RV=1/RE=1556543880/RH=b3JkLnlhaG9vLmNvLmpw/RB=/RU=aHR0cHM6Ly9jb21wcmVoZW5zaW9uMzYwLmNvcnNhaXJzLm5ldHdvcmsveW91cmUtYWJzb2x1dGVseS1yaWdodC0yOTFhYTY1MzI4MmU-/RS=%5eADBue7jdIig_Lu5tnj5C1GLOTEZCZI-;_ylt=A2RinFgIqMVc81EAvgmU3uV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ord.yahoo.co.jp/o/image/RV=1/RE=1556543952/RH=b3JkLnlhaG9vLmNvLmpw/RB=/RU=aHR0cDovL3d3dy5kaWFsb2d1ZXVrLmNvbS9qYS8yMDE2LzA1LzEwL2xhbmd1YWdlLW1pc3Rha2VzLXRoZS1hcG9zdHJvcGhlLw--/RS=%5eADBUoZS9OoWR7fKAuFjTpquLydEZSE-;_ylt=A2Rivc1PqMVcY0cAQAyU3uV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ord.yahoo.co.jp/o/image/RV=1/RE=1556544134/RH=b3JkLnlhaG9vLmNvLmpw/RB=/RU=aHR0cHM6Ly93d3cubW9tdGFzdGljLmNvbS9wYXJlbnRpbmcvMTAxNTYwLWRvLWJhYmllcy1yZWNvZ25pemUtdGhlbXNlbHZlcy1pbi10aGUtbWlycm9yLw--/RS=%5eADBsITqtKLzTYDkGEQiqKOZg6yGSIE-;_ylt=A2RimU4FqcVcLCAAwgCU3uV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rd.yahoo.co.jp/o/image/RV=1/RE=1556543907/RH=b3JkLnlhaG9vLmNvLmpw/RB=/RU=aHR0cDovL2ZvcnR1bmUuY29tLzIwMTQvMDgvMTQvaG93LXRvLWFwb2xvZ2l6ZS1hdC13b3JrLw--/RS=%5eADBFiQ.PkfbTkg91aZjiD6kmo3_lV8-;_ylt=A2RivbYiqMVcDnMA9CiU3uV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rd.yahoo.co.jp/o/image/RV=1/RE=1556544031/RH=b3JkLnlhaG9vLmNvLmpw/RB=/RU=aHR0cHM6Ly93d3cudGhlc2Nob29scnVuLmNvbS93aGF0LWFyZS1jb25uZWN0aXZlcw--/RS=%5eADB49FoJjULz3Go.h9y2XWBCDAlT1k-;_ylt=A2RimU2fqMVcWlgAfyCU3uV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ord.yahoo.co.jp/o/image/RV=1/RE=1556544171/RH=b3JkLnlhaG9vLmNvLmpw/RB=/RU=aHR0cDovL2NsaXBhcnQtbGlicmFyeS5jb20vaG9tb255bXMtY2xpcGFydHMuaHRtbA--/RS=%5eADBaJUDFHtNovI0X7xKqnmG6KJ_1Ko-;_ylt=A2RivbwqqcVceyQA.SGU3uV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rd.yahoo.co.jp/o/image/RV=1/RE=1556543083/RH=b3JkLnlhaG9vLmNvLmpw/RB=/RU=aHR0cHM6Ly93d3cud2FsbWFydC5jYS9lbi9pcC9sZW1vbi82MDAwMTkxMjY4NTQ1/RS=%5eADB2abD.UfdC6R1BXZUWMk7rFNTaMM-;_ylt=A2RivbjrpMVczh4A1B2U3uV7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rd.yahoo.co.jp/o/image/RV=1/RE=1556543135/RH=b3JkLnlhaG9vLmNvLmpw/RB=/RU=aHR0cHM6Ly93d3cuYWxsdGhhdGdyb3dzLmluL3Byb2R1Y3RzL2NhcnJvdC1vcmFuZ2U-/RS=%5eADBySWymI60HEslC07DmSWggvlU9lQ-;_ylt=A2Riva4epcVcD34ATgaU3uV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rd.yahoo.co.jp/o/image/RV=1/RE=1556543198/RH=b3JkLnlhaG9vLmNvLmpw/RB=/RU=aHR0cHM6Ly93d3cuc2h1dHRlcnN0b2NrLmNvbS92aWRlby9jbGlwLTEwMDcyMzI0NTctY2hpbGQtYWdvbnktYWZ0ZXItaGF2aW5nLWJlZW4tcGh5c2ljYWxseS1odXJ0/RS=%5eADB7S4GCR75dER5v_2z8x4IvhvQvKg-;_ylt=A2Riol1epcVcEBsAuiyU3uV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rd.yahoo.co.jp/o/image/RV=1/RE=1556543109/RH=b3JkLnlhaG9vLmNvLmpw/RB=/RU=aHR0cHM6Ly93d3cuaGFycmlzZmFybS5jb20uYXUvcHJvZHVjdHMvY29jb251dHMtZWFjaA--/RS=%5eADBAcy3hsUjdHLfT6QBmsKlr1pnsNc-;_ylt=A2Rivb0EpcVcyDcAtRmU3uV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rd.yahoo.co.jp/o/image/RV=1/RE=1556543151/RH=b3JkLnlhaG9vLmNvLmpw/RB=/RU=aHR0cHM6Ly90ZW50YW4uanAvcC8xNy9zZWNvbmQ-/RS=%5eADBqBYQi7EX91iTQXjvErpEniUbsvk-;_ylt=A2Riva4vpcVcJ2kAujCU3uV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rd.yahoo.co.jp/o/image/RV=1/RE=1556543242/RH=b3JkLnlhaG9vLmNvLmpw/RB=/RU=aHR0cHM6Ly93d3cubGl2aW5ncm9vbWNvbnZlcnNhdGlvbnMub3JnL3RvcGljcy90aGVfc2VhcmNoX2Zvcl9wdXJwb3NlLw--/RS=%5eADBMyk7dQJ8dtPA56RaAI7axtPuM5o-;_ylt=A2RiouSKpcVcLgQAI0OU3uV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rd.yahoo.co.jp/o/image/RV=1/RE=1556543292/RH=b3JkLnlhaG9vLmNvLmpw/RB=/RU=aHR0cHM6Ly93ZWhlYXJ0aXQuY29tL3RhYXJhYV8xL2NvbGxlY3Rpb25zLzEwNTQzMTQxNi1oYW5kc29tZS1tZW4-/RS=%5eADBTkbjSSjEJ7PtPOmX8vdjaKq4PMU-;_ylt=A2Rivby8pcVcOCAANECU3uV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736924" y="857675"/>
            <a:ext cx="4566230" cy="3847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4a-16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endParaRPr kumimoji="1" lang="ja-JP" altLang="en-US" dirty="0"/>
          </a:p>
        </p:txBody>
      </p:sp>
      <p:pic>
        <p:nvPicPr>
          <p:cNvPr id="3" name="図 2" descr="「opposit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279D7C1B-F70F-D19E-DAA9-E43715300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43" y="4708287"/>
            <a:ext cx="2674620" cy="170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93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pic>
        <p:nvPicPr>
          <p:cNvPr id="3" name="図 2" descr="「butto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DCBE380-530D-63AA-1117-0C58E3255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23" y="5204263"/>
            <a:ext cx="130302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09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violin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violi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FCC4DD07-3BDA-AFEB-9B77-8C4158D5C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93" y="488748"/>
            <a:ext cx="214122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99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violin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11.method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metho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2F512161-8DDF-823A-B9C9-E223E9578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36" y="1983184"/>
            <a:ext cx="2141220" cy="1620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97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violin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11.method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12.crocodile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crocodil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7C67E5EE-1561-1D5E-167C-E3EA64574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69" y="2721848"/>
            <a:ext cx="284988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883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violin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11.method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12.crocodile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13.absolutely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absolutely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66EA406-F130-4CC9-D95D-A95B98819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20" y="3429000"/>
            <a:ext cx="1950720" cy="2339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06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violin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11.method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12.crocodile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13.absolutely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14.apostrophe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apostroph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44499DA1-CE30-9F6C-D72E-F460DBC8E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26" y="4678498"/>
            <a:ext cx="403860" cy="80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28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violin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11.method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12.crocodile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13.absolutely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14.apostrophe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15.recognise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recogniz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4F773A3A-061E-7C5F-D25D-42D845F56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39" y="4511390"/>
            <a:ext cx="2946780" cy="221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979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violin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11.method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12.crocodile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13.absolutely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14.apostrophe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15.recognise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16.apology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apology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62F48D7-C818-DFAA-7617-D657E730A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26" y="4661108"/>
            <a:ext cx="2514600" cy="182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166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violin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11.method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12.crocodile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13.absolutely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14.apostrophe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15.recognise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16.apology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17.conjunction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conjunction ch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E98510A-F5DD-4BCF-3DCB-057CB4316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49" y="0"/>
            <a:ext cx="2747351" cy="1888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1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Spelling Test 8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1" r="1" b="3363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8.opposite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9.button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violin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11.method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12.crocodile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13.absolutely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14.apostrophe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15.recognise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16.apology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17.conjunction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18.homophone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homophon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C847BB69-1F02-CB14-61B7-94BFED5FB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52" y="-129618"/>
            <a:ext cx="3208816" cy="201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634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6090D5F-01AF-4676-ADF9-09DA80A2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427" y="683791"/>
            <a:ext cx="2987899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6621862" y="1293707"/>
            <a:ext cx="4926669" cy="2866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Revise Nouns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43466" y="721046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0321" y="4381081"/>
            <a:ext cx="784976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AB56A-4795-4496-A87E-E1BE52B8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9600" b="1" dirty="0"/>
              <a:t>Nouns</a:t>
            </a:r>
            <a:endParaRPr kumimoji="1" lang="ja-JP" altLang="en-US" sz="9600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5C5DE1-2E97-4924-AE5B-EA606459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Proper Nouns</a:t>
            </a:r>
            <a:endParaRPr kumimoji="1" lang="ja-JP" altLang="en-US" sz="44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Common Nouns</a:t>
            </a:r>
            <a:endParaRPr kumimoji="1" lang="ja-JP" altLang="en-US" sz="4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EB23C0-7723-4E77-A439-63232048F3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04" y="2505075"/>
            <a:ext cx="383497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1D7A997-E8C1-40CE-8DBD-1A47FBE183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BBE10BB-6322-46EE-98C4-368A4208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52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AB56A-4795-4496-A87E-E1BE52B8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9600" b="1" dirty="0"/>
              <a:t>Nouns</a:t>
            </a:r>
            <a:endParaRPr kumimoji="1" lang="ja-JP" altLang="en-US" sz="9600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5C5DE1-2E97-4924-AE5B-EA606459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Proper Nouns</a:t>
            </a:r>
            <a:endParaRPr kumimoji="1" lang="ja-JP" altLang="en-US" sz="44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Common Nouns</a:t>
            </a:r>
            <a:endParaRPr kumimoji="1" lang="ja-JP" altLang="en-US" sz="44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1D7A997-E8C1-40CE-8DBD-1A47FBE1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8287"/>
            <a:ext cx="5157787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Monday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Jane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Tokyo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4150"/>
            <a:ext cx="5183188" cy="3684588"/>
          </a:xfrm>
        </p:spPr>
        <p:txBody>
          <a:bodyPr/>
          <a:lstStyle/>
          <a:p>
            <a:pPr marL="0" indent="0" algn="ctr">
              <a:buNone/>
            </a:pP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gg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classes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rain</a:t>
            </a:r>
          </a:p>
          <a:p>
            <a:endParaRPr kumimoji="1" lang="ja-JP" alt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7E4CEFD-79B2-4DB4-83F9-FF052D3C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505075"/>
            <a:ext cx="1198563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15670AD-24BC-4A06-B2BD-B3C1C792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70" y="2501604"/>
            <a:ext cx="1198563" cy="11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6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BABB30-EF64-4AEE-9233-EAB4084D22CF}"/>
              </a:ext>
            </a:extLst>
          </p:cNvPr>
          <p:cNvSpPr txBox="1"/>
          <p:nvPr/>
        </p:nvSpPr>
        <p:spPr>
          <a:xfrm>
            <a:off x="892818" y="1370171"/>
            <a:ext cx="50855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Proper Noun?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 </a:t>
            </a:r>
            <a:r>
              <a:rPr lang="en-US" altLang="ja-JP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</a:t>
            </a:r>
            <a:r>
              <a:rPr kumimoji="1" lang="en-US" altLang="ja-JP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oun?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BD3493D-E3BF-44D1-931A-A7C5D43C9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5551724" y="224812"/>
            <a:ext cx="4123157" cy="412315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1CED46E-D1C2-4F93-83AD-B4B9E896F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2462" b="-4"/>
          <a:stretch/>
        </p:blipFill>
        <p:spPr bwMode="auto">
          <a:xfrm>
            <a:off x="8265974" y="2933735"/>
            <a:ext cx="3926025" cy="3926025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9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BABB30-EF64-4AEE-9233-EAB4084D22CF}"/>
              </a:ext>
            </a:extLst>
          </p:cNvPr>
          <p:cNvSpPr txBox="1"/>
          <p:nvPr/>
        </p:nvSpPr>
        <p:spPr>
          <a:xfrm>
            <a:off x="1485900" y="638175"/>
            <a:ext cx="931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Proper Noun?   </a:t>
            </a:r>
            <a:r>
              <a:rPr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o</a:t>
            </a:r>
            <a:r>
              <a:rPr kumimoji="1"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r  Common </a:t>
            </a:r>
            <a:r>
              <a:rPr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N</a:t>
            </a:r>
            <a:r>
              <a:rPr kumimoji="1"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oun?</a:t>
            </a:r>
            <a:endParaRPr kumimoji="1" lang="ja-JP" altLang="en-US" sz="4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BD3493D-E3BF-44D1-931A-A7C5D43C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1407616"/>
            <a:ext cx="1198563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1CED46E-D1C2-4F93-83AD-B4B9E896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10" y="1407616"/>
            <a:ext cx="1198563" cy="11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B595DD-F689-4263-8D4F-6AB5A70F29A8}"/>
              </a:ext>
            </a:extLst>
          </p:cNvPr>
          <p:cNvSpPr txBox="1"/>
          <p:nvPr/>
        </p:nvSpPr>
        <p:spPr>
          <a:xfrm>
            <a:off x="357505" y="3328618"/>
            <a:ext cx="11572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i="1" dirty="0">
                <a:latin typeface="Abadi" panose="020B0604020104020204" pitchFamily="34" charset="0"/>
              </a:rPr>
              <a:t>On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Monday</a:t>
            </a:r>
            <a:r>
              <a:rPr kumimoji="1" lang="en-US" altLang="ja-JP" sz="6000" i="1" dirty="0">
                <a:latin typeface="Abadi" panose="020B0604020104020204" pitchFamily="34" charset="0"/>
              </a:rPr>
              <a:t>,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Jane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and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Zack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saw </a:t>
            </a:r>
          </a:p>
          <a:p>
            <a:endParaRPr kumimoji="1" lang="en-US" altLang="ja-JP" sz="6000" i="1" dirty="0">
              <a:latin typeface="Abadi" panose="020B0604020104020204" pitchFamily="34" charset="0"/>
            </a:endParaRPr>
          </a:p>
          <a:p>
            <a:r>
              <a:rPr kumimoji="1" lang="en-US" altLang="ja-JP" sz="6000" b="1" i="1" dirty="0">
                <a:latin typeface="Abadi" panose="020B0604020104020204" pitchFamily="34" charset="0"/>
              </a:rPr>
              <a:t>a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bird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sitting on </a:t>
            </a:r>
            <a:r>
              <a:rPr kumimoji="1" lang="en-US" altLang="ja-JP" sz="6000" b="1" i="1" dirty="0">
                <a:latin typeface="Abadi" panose="020B0604020104020204" pitchFamily="34" charset="0"/>
              </a:rPr>
              <a:t>an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egg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in </a:t>
            </a:r>
            <a:r>
              <a:rPr kumimoji="1" lang="en-US" altLang="ja-JP" sz="6000" b="1" i="1" dirty="0">
                <a:latin typeface="Abadi" panose="020B0604020104020204" pitchFamily="34" charset="0"/>
              </a:rPr>
              <a:t>the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nest</a:t>
            </a:r>
            <a:r>
              <a:rPr kumimoji="1" lang="en-US" altLang="ja-JP" sz="6000" dirty="0">
                <a:latin typeface="Abadi" panose="020B0604020104020204" pitchFamily="34" charset="0"/>
              </a:rPr>
              <a:t>.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4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AB56A-4795-4496-A87E-E1BE52B8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9600" b="1" dirty="0"/>
              <a:t>Nouns</a:t>
            </a:r>
            <a:endParaRPr kumimoji="1" lang="ja-JP" altLang="en-US" sz="9600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5C5DE1-2E97-4924-AE5B-EA606459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Proper Nouns</a:t>
            </a:r>
            <a:endParaRPr kumimoji="1" lang="ja-JP" altLang="en-US" sz="44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Common Nouns</a:t>
            </a:r>
            <a:endParaRPr kumimoji="1" lang="ja-JP" altLang="en-US" sz="44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1D7A997-E8C1-40CE-8DBD-1A47FBE1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8287"/>
            <a:ext cx="5157787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Monday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Jane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Tokyo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4150"/>
            <a:ext cx="5183188" cy="3684588"/>
          </a:xfrm>
        </p:spPr>
        <p:txBody>
          <a:bodyPr/>
          <a:lstStyle/>
          <a:p>
            <a:pPr marL="0" indent="0" algn="ctr">
              <a:buNone/>
            </a:pP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gg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classes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rain</a:t>
            </a:r>
          </a:p>
          <a:p>
            <a:endParaRPr kumimoji="1" lang="ja-JP" alt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7E4CEFD-79B2-4DB4-83F9-FF052D3C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505075"/>
            <a:ext cx="1198563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15670AD-24BC-4A06-B2BD-B3C1C792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70" y="2501604"/>
            <a:ext cx="1198563" cy="11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5C262528-EB2E-47C2-A178-8CDC89ECD7CB}"/>
              </a:ext>
            </a:extLst>
          </p:cNvPr>
          <p:cNvSpPr/>
          <p:nvPr/>
        </p:nvSpPr>
        <p:spPr>
          <a:xfrm>
            <a:off x="5489826" y="1143000"/>
            <a:ext cx="6496050" cy="5514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869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2512" y="255291"/>
            <a:ext cx="10239375" cy="97948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dirty="0"/>
              <a:t>Common Nouns</a:t>
            </a:r>
            <a:endParaRPr kumimoji="1" lang="ja-JP" altLang="en-US" sz="54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875" y="2714625"/>
            <a:ext cx="11096625" cy="3694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concrete: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photo, drum, flowers, ice</a:t>
            </a:r>
          </a:p>
          <a:p>
            <a:pPr marL="0" indent="0">
              <a:buNone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collective: 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children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cows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abstract: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love, trouble, friendship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1212DA83-9691-455C-A207-59E69E7F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7" y="1234780"/>
            <a:ext cx="1381626" cy="13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70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2512" y="255291"/>
            <a:ext cx="10239375" cy="97948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dirty="0"/>
              <a:t>Common Nouns</a:t>
            </a:r>
            <a:endParaRPr kumimoji="1" lang="ja-JP" altLang="en-US" sz="54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875" y="2714625"/>
            <a:ext cx="11096625" cy="3694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concrete: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photo, drum, flowers, ice</a:t>
            </a:r>
          </a:p>
          <a:p>
            <a:pPr marL="0" indent="0">
              <a:buNone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collective: 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children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cows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abstract: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love, trouble, friendship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1212DA83-9691-455C-A207-59E69E7F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7" y="1234780"/>
            <a:ext cx="1381626" cy="13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E6A1524-A3C8-42FC-A823-040BF691A475}"/>
              </a:ext>
            </a:extLst>
          </p:cNvPr>
          <p:cNvCxnSpPr>
            <a:cxnSpLocks/>
          </p:cNvCxnSpPr>
          <p:nvPr/>
        </p:nvCxnSpPr>
        <p:spPr>
          <a:xfrm>
            <a:off x="1543050" y="33528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02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429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8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</p:txBody>
      </p:sp>
      <p:pic>
        <p:nvPicPr>
          <p:cNvPr id="3" name="図 2" descr="「lemo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AA99BC9-9976-F1A4-90CF-EB6C61CF0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13" y="1488379"/>
            <a:ext cx="214122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017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6A6F8-EBDD-4653-A2D5-3DF58F1F4C3A}"/>
              </a:ext>
            </a:extLst>
          </p:cNvPr>
          <p:cNvSpPr txBox="1"/>
          <p:nvPr/>
        </p:nvSpPr>
        <p:spPr>
          <a:xfrm>
            <a:off x="571500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ree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floor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chair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shoe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23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6A6F8-EBDD-4653-A2D5-3DF58F1F4C3A}"/>
              </a:ext>
            </a:extLst>
          </p:cNvPr>
          <p:cNvSpPr txBox="1"/>
          <p:nvPr/>
        </p:nvSpPr>
        <p:spPr>
          <a:xfrm>
            <a:off x="571500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ree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floor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chair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shoe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6061C3-A897-40DF-9A2D-2E14445C71BC}"/>
              </a:ext>
            </a:extLst>
          </p:cNvPr>
          <p:cNvSpPr txBox="1"/>
          <p:nvPr/>
        </p:nvSpPr>
        <p:spPr>
          <a:xfrm>
            <a:off x="2505075" y="4219575"/>
            <a:ext cx="25717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bell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telephone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radio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frog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25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6A6F8-EBDD-4653-A2D5-3DF58F1F4C3A}"/>
              </a:ext>
            </a:extLst>
          </p:cNvPr>
          <p:cNvSpPr txBox="1"/>
          <p:nvPr/>
        </p:nvSpPr>
        <p:spPr>
          <a:xfrm>
            <a:off x="571500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ree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floor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chair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shoe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6061C3-A897-40DF-9A2D-2E14445C71BC}"/>
              </a:ext>
            </a:extLst>
          </p:cNvPr>
          <p:cNvSpPr txBox="1"/>
          <p:nvPr/>
        </p:nvSpPr>
        <p:spPr>
          <a:xfrm>
            <a:off x="2505075" y="4219575"/>
            <a:ext cx="25717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bell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telephone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radio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frog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3F67E-7369-4114-9164-10BCFBDA66C9}"/>
              </a:ext>
            </a:extLst>
          </p:cNvPr>
          <p:cNvSpPr txBox="1"/>
          <p:nvPr/>
        </p:nvSpPr>
        <p:spPr>
          <a:xfrm>
            <a:off x="5076825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silk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water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wool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ice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sand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4854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6A6F8-EBDD-4653-A2D5-3DF58F1F4C3A}"/>
              </a:ext>
            </a:extLst>
          </p:cNvPr>
          <p:cNvSpPr txBox="1"/>
          <p:nvPr/>
        </p:nvSpPr>
        <p:spPr>
          <a:xfrm>
            <a:off x="571500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ree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floor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chair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shoe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6061C3-A897-40DF-9A2D-2E14445C71BC}"/>
              </a:ext>
            </a:extLst>
          </p:cNvPr>
          <p:cNvSpPr txBox="1"/>
          <p:nvPr/>
        </p:nvSpPr>
        <p:spPr>
          <a:xfrm>
            <a:off x="2505075" y="4219575"/>
            <a:ext cx="25717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bell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telephone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radio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frog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3F67E-7369-4114-9164-10BCFBDA66C9}"/>
              </a:ext>
            </a:extLst>
          </p:cNvPr>
          <p:cNvSpPr txBox="1"/>
          <p:nvPr/>
        </p:nvSpPr>
        <p:spPr>
          <a:xfrm>
            <a:off x="5076825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silk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water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wool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ice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sand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23FEFA-3AA9-4190-B6F2-A18D6A90B8B0}"/>
              </a:ext>
            </a:extLst>
          </p:cNvPr>
          <p:cNvSpPr txBox="1"/>
          <p:nvPr/>
        </p:nvSpPr>
        <p:spPr>
          <a:xfrm>
            <a:off x="7239000" y="4219575"/>
            <a:ext cx="23431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smoke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perfume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rose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coffee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paint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356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6A6F8-EBDD-4653-A2D5-3DF58F1F4C3A}"/>
              </a:ext>
            </a:extLst>
          </p:cNvPr>
          <p:cNvSpPr txBox="1"/>
          <p:nvPr/>
        </p:nvSpPr>
        <p:spPr>
          <a:xfrm>
            <a:off x="571500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ree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floor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chair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shoe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6061C3-A897-40DF-9A2D-2E14445C71BC}"/>
              </a:ext>
            </a:extLst>
          </p:cNvPr>
          <p:cNvSpPr txBox="1"/>
          <p:nvPr/>
        </p:nvSpPr>
        <p:spPr>
          <a:xfrm>
            <a:off x="2505075" y="4219575"/>
            <a:ext cx="25717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bell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telephone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radio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frog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3F67E-7369-4114-9164-10BCFBDA66C9}"/>
              </a:ext>
            </a:extLst>
          </p:cNvPr>
          <p:cNvSpPr txBox="1"/>
          <p:nvPr/>
        </p:nvSpPr>
        <p:spPr>
          <a:xfrm>
            <a:off x="5076825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silk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water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wool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ice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sand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23FEFA-3AA9-4190-B6F2-A18D6A90B8B0}"/>
              </a:ext>
            </a:extLst>
          </p:cNvPr>
          <p:cNvSpPr txBox="1"/>
          <p:nvPr/>
        </p:nvSpPr>
        <p:spPr>
          <a:xfrm>
            <a:off x="7239000" y="4219575"/>
            <a:ext cx="23431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smoke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perfume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rose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coffee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paint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2627B1-8E05-481D-A58A-91A49C628124}"/>
              </a:ext>
            </a:extLst>
          </p:cNvPr>
          <p:cNvSpPr txBox="1"/>
          <p:nvPr/>
        </p:nvSpPr>
        <p:spPr>
          <a:xfrm>
            <a:off x="9486899" y="4219575"/>
            <a:ext cx="23431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vinegar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mint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salt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935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09" y="1102816"/>
            <a:ext cx="394686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3306A-CAF8-45A3-A169-970EAB8F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91" y="2567581"/>
            <a:ext cx="4071899" cy="39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910C0A1-000B-42AF-9C9A-9339B0D3773E}"/>
              </a:ext>
            </a:extLst>
          </p:cNvPr>
          <p:cNvCxnSpPr>
            <a:cxnSpLocks/>
          </p:cNvCxnSpPr>
          <p:nvPr/>
        </p:nvCxnSpPr>
        <p:spPr>
          <a:xfrm>
            <a:off x="7048500" y="2729506"/>
            <a:ext cx="862615" cy="86141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69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 b="1248"/>
          <a:stretch/>
        </p:blipFill>
        <p:spPr bwMode="auto">
          <a:xfrm>
            <a:off x="20" y="206071"/>
            <a:ext cx="12191980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804484" y="5566756"/>
            <a:ext cx="10592174" cy="656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Activity Page: Concrete Nouns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736924" y="857675"/>
            <a:ext cx="4566230" cy="3847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</p:txBody>
      </p:sp>
      <p:pic>
        <p:nvPicPr>
          <p:cNvPr id="3" name="図 2" descr="「carro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0FF00F8E-5668-E753-FCDF-19E0CA04F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01" y="2054201"/>
            <a:ext cx="2423160" cy="188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31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 descr="「agony chil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16DA36B6-3012-481A-C5CE-B44030AF2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2555316"/>
            <a:ext cx="3579374" cy="200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75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</p:txBody>
      </p:sp>
      <p:pic>
        <p:nvPicPr>
          <p:cNvPr id="3" name="図 2" descr="「coconu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E8E773E-4E1E-8EED-D435-8353EF4C1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84" y="3183513"/>
            <a:ext cx="214122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09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 descr="「secon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0A3D392-1A10-07C5-FEBF-30E6A9CD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39" y="3922177"/>
            <a:ext cx="2621280" cy="174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31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purpos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C6ADBD6E-B451-3A34-3855-6C25EF10F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11" y="4221865"/>
            <a:ext cx="2362598" cy="236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79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coconut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second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purpose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7.handsome</a:t>
            </a:r>
          </a:p>
          <a:p>
            <a:endParaRPr kumimoji="1" lang="ja-JP" altLang="en-US" dirty="0"/>
          </a:p>
        </p:txBody>
      </p:sp>
      <p:pic>
        <p:nvPicPr>
          <p:cNvPr id="3" name="図 2" descr="「handsom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658A764-CEED-84D1-6A62-51C730CFD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552241"/>
            <a:ext cx="233934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6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652</Words>
  <Application>Microsoft Office PowerPoint</Application>
  <PresentationFormat>ワイド画面</PresentationFormat>
  <Paragraphs>309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Nouns</vt:lpstr>
      <vt:lpstr>Nouns</vt:lpstr>
      <vt:lpstr>PowerPoint プレゼンテーション</vt:lpstr>
      <vt:lpstr>PowerPoint プレゼンテーション</vt:lpstr>
      <vt:lpstr>Nouns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</cp:revision>
  <dcterms:created xsi:type="dcterms:W3CDTF">2020-08-14T14:18:06Z</dcterms:created>
  <dcterms:modified xsi:type="dcterms:W3CDTF">2022-08-16T11:58:16Z</dcterms:modified>
</cp:coreProperties>
</file>