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332" r:id="rId3"/>
    <p:sldId id="3195" r:id="rId4"/>
    <p:sldId id="3199" r:id="rId5"/>
    <p:sldId id="3198" r:id="rId6"/>
    <p:sldId id="3197" r:id="rId7"/>
    <p:sldId id="3196" r:id="rId8"/>
    <p:sldId id="317" r:id="rId9"/>
    <p:sldId id="3136" r:id="rId10"/>
    <p:sldId id="3137" r:id="rId11"/>
    <p:sldId id="1522" r:id="rId12"/>
    <p:sldId id="3193" r:id="rId13"/>
    <p:sldId id="316" r:id="rId14"/>
    <p:sldId id="331" r:id="rId15"/>
    <p:sldId id="3194" r:id="rId16"/>
    <p:sldId id="333" r:id="rId17"/>
    <p:sldId id="2820" r:id="rId18"/>
    <p:sldId id="2819" r:id="rId19"/>
    <p:sldId id="2818" r:id="rId20"/>
    <p:sldId id="2817" r:id="rId21"/>
    <p:sldId id="2816" r:id="rId22"/>
    <p:sldId id="2815" r:id="rId23"/>
    <p:sldId id="2814" r:id="rId24"/>
    <p:sldId id="2813" r:id="rId25"/>
    <p:sldId id="334" r:id="rId26"/>
    <p:sldId id="335" r:id="rId27"/>
    <p:sldId id="3200" r:id="rId28"/>
    <p:sldId id="336" r:id="rId29"/>
    <p:sldId id="337" r:id="rId30"/>
    <p:sldId id="2806" r:id="rId31"/>
    <p:sldId id="2807" r:id="rId32"/>
    <p:sldId id="2808" r:id="rId33"/>
    <p:sldId id="2809" r:id="rId34"/>
    <p:sldId id="2810" r:id="rId35"/>
    <p:sldId id="2811" r:id="rId36"/>
    <p:sldId id="2812" r:id="rId37"/>
    <p:sldId id="339" r:id="rId38"/>
    <p:sldId id="2802" r:id="rId39"/>
    <p:sldId id="340" r:id="rId40"/>
    <p:sldId id="2803" r:id="rId41"/>
    <p:sldId id="341" r:id="rId42"/>
    <p:sldId id="2804" r:id="rId43"/>
    <p:sldId id="342" r:id="rId44"/>
    <p:sldId id="2805" r:id="rId45"/>
    <p:sldId id="343" r:id="rId4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1595/RH=b3JkLnlhaG9vLmNvLmpw/RB=/RU=aHR0cHM6Ly90aW1lc29mb21hbi5jb20vYXJ0aWNsZS8xMjgwNjc-/RS=%5eADBvRAFFaJVZmPdEsqRGZwOrV16ucw-;_ylt=A2RCAwYan8Vc3j4AjxKU3uV7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s://ord.yahoo.co.jp/o/image/RV=1/RE=1556541795/RH=b3JkLnlhaG9vLmNvLmpw/RB=/RU=aHR0cHM6Ly93d3cueW91cmRpY3Rpb25hcnkuY29tL2VtYmFycmFzcw--/RS=%5eADBhiq5Qrc2r2TfBZ4ZVQzmSh5N2r8-;_ylt=A2RCL5Hin8VcPmcABR6U3uV7" TargetMode="External"/><Relationship Id="rId2" Type="http://schemas.openxmlformats.org/officeDocument/2006/relationships/hyperlink" Target="https://ord.yahoo.co.jp/o/image/RV=1/RE=1556541165/RH=b3JkLnlhaG9vLmNvLmpw/RB=/RU=aHR0cHM6Ly93b3Jkc21pdGgub3JnL2FuYWdyYW0vZGVmLmh0bWw-/RS=%5eADBRVxMl3eOjaPYi.CaZG4PwyTSBRE-;_ylt=A2RCL6VsncVcbj8AtyK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1743/RH=b3JkLnlhaG9vLmNvLmpw/RB=/RU=aHR0cHM6Ly93d3cubmV3YW1lcmljYS5vcmcvd2Vla2x5L2VkaXRpb24tMTkyL3doeS1tZW4taGFyYXNzLw--/RS=%5eADBGNqJ_H1JmQP4fiFlQtiqBHObt0w-;_ylt=A2RCKwuvn8VcvkgAlhWU3uV7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s://ord.yahoo.co.jp/o/image/RV=1/RE=1556541668/RH=b3JkLnlhaG9vLmNvLmpw/RB=/RU=aHR0cHM6Ly93d3cuY3BhY2FuYWRhLmNhL2VuL25ld3MvcGl2b3QtbWFnYXppbmUvYXJjaGl2ZXM-/RS=%5eADBFS4EpcyZXvpCluok..tpwWqmV4Y-;_ylt=A2RCK_Bjn8Vchg8A7w.U3uV7" TargetMode="External"/><Relationship Id="rId4" Type="http://schemas.openxmlformats.org/officeDocument/2006/relationships/hyperlink" Target="https://ord.yahoo.co.jp/o/image/RV=1/RE=1556541627/RH=b3JkLnlhaG9vLmNvLmpw/RB=/RU=aHR0cHM6Ly9ueXBvc3QuY29tLzIwMTcvMDUvMTAvaG93LXRvLWdldC15b3VyLWh1c2JhbmQtdG8tZG8tbW9yZS1hcm91bmQtdGhlLWhvdXNlLw--/RS=%5eADB19cQzIG.fWtovD_EJQ49RWEv9GU-;_ylt=A2RCL5U6n8Vc0xIABgmU3uV7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1900/RH=b3JkLnlhaG9vLmNvLmpw/RB=/RU=aHR0cHM6Ly93d3cueWFyZHdvcmtzLXdlYi5jb20vY29udGVuYS1kaXNwcmF5LWVudHJhbmNlLzIyNzUv/RS=%5eADBIR5KJ8Yklz6SeuYK6.EEF2tr0dM-;_ylt=A2RCL5RMoMVcdVgA2geU3uV7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s://ord.yahoo.co.jp/o/image/RV=1/RE=1556542490/RH=b3JkLnlhaG9vLmNvLmpw/RB=/RU=aHR0cHM6Ly93d3cudW5oY3Iub3JnL2NldS9ob21lcGFnZS9hbm5vdW5jZW1lbnQ-/RS=%5eADBpO11vpK4wOYQNmce6KQNE_.kwXc-;_ylt=A2RCAwWZosVcVgMAYxmU3uV7" TargetMode="External"/><Relationship Id="rId2" Type="http://schemas.openxmlformats.org/officeDocument/2006/relationships/hyperlink" Target="https://ord.yahoo.co.jp/o/image/RV=1/RE=1556541883/RH=b3JkLnlhaG9vLmNvLmpw/RB=/RU=aHR0cHM6Ly9ibG9ncy5zcGVjdGF0b3IuY28udWsvMjAxNi8wMy90aGUtZGZlLWhhcy1pc3N1ZWQtZ3VpZGFuY2Utb24tZXhjbGFtYXRpb24tbWFya3MtaG93LW9yd2VsbGlhbi1pcy10aGF0Lw--/RS=%5eADB9boLDGFjsg1MHw1NBXk.8Nborcs-;_ylt=A2RCL6U6oMVcIWsAOhS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2456/RH=b3JkLnlhaG9vLmNvLmpw/RB=/RU=aHR0cHM6Ly93d3cuYWN0aW9uY29hY2guY29tL2d1YXJhbnRlZS8-/RS=%5eADBz.tvUEpuO_GTM6uc4jLZzR2rRRI-;_ylt=A2RCL5R4osVc.DsAFgqU3uV7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s://ord.yahoo.co.jp/o/image/RV=1/RE=1556542415/RH=b3JkLnlhaG9vLmNvLmpw/RB=/RU=aHR0cHM6Ly9iaGFuYXZjb20ud29yZHByZXNzLmNvbS8yMDE2LzAzLzI3L3NoZXJsb2NrLXRoZS1hYm9taW5hYmxlLWJyaWRlLw--/RS=%5eADBt9.uwsQD4aModr0iPdjqnYu3l8E-;_ylt=A2RCL5pPosVcgXEAGh.U3uV7" TargetMode="External"/><Relationship Id="rId4" Type="http://schemas.openxmlformats.org/officeDocument/2006/relationships/hyperlink" Target="https://ord.yahoo.co.jp/o/image/RV=1/RE=1556541983/RH=b3JkLnlhaG9vLmNvLmpw/RB=/RU=aHR0cHM6Ly9nc2FsZWFybmluZ3N1cHBvcnQuY29tL3NraWxscy1mb3Itc3R1ZHkvY29tbXVuaWNhdGluZy15b3VyLWxlYXJuaW5nL2NvbW11bmljYXRpbmctY2xlYXJseS1pbi13cml0aW5nL2NsZWFyLXN0cnVjdHVyZS9wYXJhZ3JhcGhzLw--/RS=%5eADB2NSkVkl9c0dBaaJvupX36E7oLzU-;_ylt=A2RCKwSfoMVcBFgAqiCU3uV7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0989/RH=b3JkLnlhaG9vLmNvLmpw/RB=/RU=aHR0cHM6Ly9lbi53aWtpcGVkaWEub3JnL3dpa2kvR2lhbnRfcGFuZGE-/RS=%5eADBq1jMILh68OAYlzvlgxbscqUe.d4-;_ylt=A2RCAwS8nMVcrD0AVxeU3uV7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s://ord.yahoo.co.jp/o/image/RV=1/RE=1556541627/RH=b3JkLnlhaG9vLmNvLmpw/RB=/RU=aHR0cHM6Ly9ueXBvc3QuY29tLzIwMTcvMDUvMTAvaG93LXRvLWdldC15b3VyLWh1c2JhbmQtdG8tZG8tbW9yZS1hcm91bmQtdGhlLWhvdXNlLw--/RS=%5eADB19cQzIG.fWtovD_EJQ49RWEv9GU-;_ylt=A2RCL5U6n8Vc0xIABgmU3uV7" TargetMode="External"/><Relationship Id="rId26" Type="http://schemas.openxmlformats.org/officeDocument/2006/relationships/hyperlink" Target="https://ord.yahoo.co.jp/o/image/RV=1/RE=1556541883/RH=b3JkLnlhaG9vLmNvLmpw/RB=/RU=aHR0cHM6Ly9ibG9ncy5zcGVjdGF0b3IuY28udWsvMjAxNi8wMy90aGUtZGZlLWhhcy1pc3N1ZWQtZ3VpZGFuY2Utb24tZXhjbGFtYXRpb24tbWFya3MtaG93LW9yd2VsbGlhbi1pcy10aGF0Lw--/RS=%5eADB9boLDGFjsg1MHw1NBXk.8Nborcs-;_ylt=A2RCL6U6oMVcIWsAOhSU3uV7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3.jpeg"/><Relationship Id="rId34" Type="http://schemas.openxmlformats.org/officeDocument/2006/relationships/hyperlink" Target="https://ord.yahoo.co.jp/o/image/RV=1/RE=1556542456/RH=b3JkLnlhaG9vLmNvLmpw/RB=/RU=aHR0cHM6Ly93d3cuYWN0aW9uY29hY2guY29tL2d1YXJhbnRlZS8-/RS=%5eADBz.tvUEpuO_GTM6uc4jLZzR2rRRI-;_ylt=A2RCL5R4osVc.DsAFgqU3uV7" TargetMode="External"/><Relationship Id="rId7" Type="http://schemas.openxmlformats.org/officeDocument/2006/relationships/image" Target="../media/image7.jpeg"/><Relationship Id="rId12" Type="http://schemas.openxmlformats.org/officeDocument/2006/relationships/hyperlink" Target="https://ord.yahoo.co.jp/o/image/RV=1/RE=1556541128/RH=b3JkLnlhaG9vLmNvLmpw/RB=/RU=aHR0cHM6Ly93d3cuaWNvbnNkYi5jb20vc295bGVudC1yZWQtaWNvbnMvaGV4YWdvbi1pY29uLmh0bWw-/RS=%5eADB1SgWKaW1VBlBhuHIAdJeg0U.kkE-;_ylt=A2RCL6tIncVcBBgAKSOU3uV7" TargetMode="External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33" Type="http://schemas.openxmlformats.org/officeDocument/2006/relationships/image" Target="../media/image20.jpeg"/><Relationship Id="rId2" Type="http://schemas.openxmlformats.org/officeDocument/2006/relationships/hyperlink" Target="https://ord.yahoo.co.jp/o/image/RV=1/RE=1556540941/RH=b3JkLnlhaG9vLmNvLmpw/RB=/RU=aHR0cHM6Ly93d3cuY29va2luZ2xpZ2h0LmNvbS9yZWNpcGVzL3Bhc3RhLWNoaWNrcGVhLXNhdWNl/RS=%5eADBjAc8B9iwsw6hPZHIU7cBO.CxLec-;_ylt=A2RCD02NnMVchA8AVw2U3uV7" TargetMode="External"/><Relationship Id="rId16" Type="http://schemas.openxmlformats.org/officeDocument/2006/relationships/hyperlink" Target="https://ord.yahoo.co.jp/o/image/RV=1/RE=1556541165/RH=b3JkLnlhaG9vLmNvLmpw/RB=/RU=aHR0cHM6Ly93b3Jkc21pdGgub3JnL2FuYWdyYW0vZGVmLmh0bWw-/RS=%5eADBRVxMl3eOjaPYi.CaZG4PwyTSBRE-;_ylt=A2RCL6VsncVcbj8AtyKU3uV7" TargetMode="External"/><Relationship Id="rId20" Type="http://schemas.openxmlformats.org/officeDocument/2006/relationships/hyperlink" Target="https://ord.yahoo.co.jp/o/image/RV=1/RE=1556541743/RH=b3JkLnlhaG9vLmNvLmpw/RB=/RU=aHR0cHM6Ly93d3cubmV3YW1lcmljYS5vcmcvd2Vla2x5L2VkaXRpb24tMTkyL3doeS1tZW4taGFyYXNzLw--/RS=%5eADBGNqJ_H1JmQP4fiFlQtiqBHObt0w-;_ylt=A2RCKwuvn8VcvkgAlhWU3uV7" TargetMode="External"/><Relationship Id="rId29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1101/RH=b3JkLnlhaG9vLmNvLmpw/RB=/RU=aHR0cHM6Ly9qYS53aWtpcGVkaWEub3JnL3dpa2kvJUUzJTgzJTk1JUUzJTgyJUExJUUzJTgyJUE0JUUzJTgzJUFCOkJhbmFuYS1TaW5nbGUuanBn/RS=%5eADB5oFrkzzXhVLG8hlPLS8yxrcVJOo-;_ylt=A2RCA9ktncVcLFkA6RuU3uV7" TargetMode="External"/><Relationship Id="rId11" Type="http://schemas.openxmlformats.org/officeDocument/2006/relationships/image" Target="../media/image9.jpeg"/><Relationship Id="rId24" Type="http://schemas.openxmlformats.org/officeDocument/2006/relationships/hyperlink" Target="https://ord.yahoo.co.jp/o/image/RV=1/RE=1556541668/RH=b3JkLnlhaG9vLmNvLmpw/RB=/RU=aHR0cHM6Ly93d3cuY3BhY2FuYWRhLmNhL2VuL25ld3MvcGl2b3QtbWFnYXppbmUvYXJjaGl2ZXM-/RS=%5eADBFS4EpcyZXvpCluok..tpwWqmV4Y-;_ylt=A2RCK_Bjn8Vchg8A7w.U3uV7" TargetMode="External"/><Relationship Id="rId32" Type="http://schemas.openxmlformats.org/officeDocument/2006/relationships/hyperlink" Target="https://ord.yahoo.co.jp/o/image/RV=1/RE=1556541900/RH=b3JkLnlhaG9vLmNvLmpw/RB=/RU=aHR0cHM6Ly93d3cueWFyZHdvcmtzLXdlYi5jb20vY29udGVuYS1kaXNwcmF5LWVudHJhbmNlLzIyNzUv/RS=%5eADBIR5KJ8Yklz6SeuYK6.EEF2tr0dM-;_ylt=A2RCL5RMoMVcdVgA2geU3uV7" TargetMode="External"/><Relationship Id="rId37" Type="http://schemas.openxmlformats.org/officeDocument/2006/relationships/image" Target="../media/image2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14.jpeg"/><Relationship Id="rId28" Type="http://schemas.openxmlformats.org/officeDocument/2006/relationships/hyperlink" Target="https://ord.yahoo.co.jp/o/image/RV=1/RE=1556541983/RH=b3JkLnlhaG9vLmNvLmpw/RB=/RU=aHR0cHM6Ly9nc2FsZWFybmluZ3N1cHBvcnQuY29tL3NraWxscy1mb3Itc3R1ZHkvY29tbXVuaWNhdGluZy15b3VyLWxlYXJuaW5nL2NvbW11bmljYXRpbmctY2xlYXJseS1pbi13cml0aW5nL2NsZWFyLXN0cnVjdHVyZS9wYXJhZ3JhcGhzLw--/RS=%5eADB2NSkVkl9c0dBaaJvupX36E7oLzU-;_ylt=A2RCKwSfoMVcBFgAqiCU3uV7" TargetMode="External"/><Relationship Id="rId36" Type="http://schemas.openxmlformats.org/officeDocument/2006/relationships/hyperlink" Target="https://ord.yahoo.co.jp/o/image/RV=1/RE=1556542490/RH=b3JkLnlhaG9vLmNvLmpw/RB=/RU=aHR0cHM6Ly93d3cudW5oY3Iub3JnL2NldS9ob21lcGFnZS9hbm5vdW5jZW1lbnQ-/RS=%5eADBpO11vpK4wOYQNmce6KQNE_.kwXc-;_ylt=A2RCAwWZosVcVgMAYxmU3uV7" TargetMode="External"/><Relationship Id="rId10" Type="http://schemas.openxmlformats.org/officeDocument/2006/relationships/hyperlink" Target="https://ord.yahoo.co.jp/o/image/RV=1/RE=1556541066/RH=b3JkLnlhaG9vLmNvLmpw/RB=/RU=aHR0cDovL3VjY21uLm9yZy9ldmVudHMvYW0vY29tbWEtcmVkLw--/RS=%5eADB9vB6hWviiLj82aMFzZ.IgW38jeo-;_ylt=A2RCA9kKncVcVycAkwOU3uV7" TargetMode="External"/><Relationship Id="rId19" Type="http://schemas.openxmlformats.org/officeDocument/2006/relationships/image" Target="../media/image12.jpeg"/><Relationship Id="rId31" Type="http://schemas.openxmlformats.org/officeDocument/2006/relationships/image" Target="../media/image21.jpeg"/><Relationship Id="rId4" Type="http://schemas.openxmlformats.org/officeDocument/2006/relationships/hyperlink" Target="https://ord.yahoo.co.jp/o/image/RV=1/RE=1556541018/RH=b3JkLnlhaG9vLmNvLmpw/RB=/RU=aHR0cHM6Ly9yZXN0bGVzc3BpbGdyaW0ub3JnL2Rldm90aW9ucy93aGVuLXRvLWF2b2lkLW9mZmVuc2Uv/RS=%5eADBiMKqg.dU7aUJPaVSys3FDfEQWm4-;_ylt=A2RCKwHZnMVctVwA_giU3uV7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s://ord.yahoo.co.jp/o/image/RV=1/RE=1556541795/RH=b3JkLnlhaG9vLmNvLmpw/RB=/RU=aHR0cHM6Ly93d3cueW91cmRpY3Rpb25hcnkuY29tL2VtYmFycmFzcw--/RS=%5eADBhiq5Qrc2r2TfBZ4ZVQzmSh5N2r8-;_ylt=A2RCL5Hin8VcPmcABR6U3uV7" TargetMode="External"/><Relationship Id="rId22" Type="http://schemas.openxmlformats.org/officeDocument/2006/relationships/hyperlink" Target="https://ord.yahoo.co.jp/o/image/RV=1/RE=1556541595/RH=b3JkLnlhaG9vLmNvLmpw/RB=/RU=aHR0cHM6Ly90aW1lc29mb21hbi5jb20vYXJ0aWNsZS8xMjgwNjc-/RS=%5eADBvRAFFaJVZmPdEsqRGZwOrV16ucw-;_ylt=A2RCAwYan8Vc3j4AjxKU3uV7" TargetMode="External"/><Relationship Id="rId27" Type="http://schemas.openxmlformats.org/officeDocument/2006/relationships/image" Target="../media/image17.jpeg"/><Relationship Id="rId30" Type="http://schemas.openxmlformats.org/officeDocument/2006/relationships/hyperlink" Target="https://ord.yahoo.co.jp/o/image/RV=1/RE=1556542415/RH=b3JkLnlhaG9vLmNvLmpw/RB=/RU=aHR0cHM6Ly9iaGFuYXZjb20ud29yZHByZXNzLmNvbS8yMDE2LzAzLzI3L3NoZXJsb2NrLXRoZS1hYm9taW5hYmxlLWJyaWRlLw--/RS=%5eADBt9.uwsQD4aModr0iPdjqnYu3l8E-;_ylt=A2RCL5pPosVcgXEAGh.U3uV7" TargetMode="External"/><Relationship Id="rId35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40989/RH=b3JkLnlhaG9vLmNvLmpw/RB=/RU=aHR0cHM6Ly9lbi53aWtpcGVkaWEub3JnL3dpa2kvR2lhbnRfcGFuZGE-/RS=%5eADBq1jMILh68OAYlzvlgxbscqUe.d4-;_ylt=A2RCAwS8nMVcrD0AVxeU3uV7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s://ord.yahoo.co.jp/o/image/RV=1/RE=1556541128/RH=b3JkLnlhaG9vLmNvLmpw/RB=/RU=aHR0cHM6Ly93d3cuaWNvbnNkYi5jb20vc295bGVudC1yZWQtaWNvbnMvaGV4YWdvbi1pY29uLmh0bWw-/RS=%5eADB1SgWKaW1VBlBhuHIAdJeg0U.kkE-;_ylt=A2RCL6tIncVcBBgAKSOU3uV7" TargetMode="External"/><Relationship Id="rId2" Type="http://schemas.openxmlformats.org/officeDocument/2006/relationships/hyperlink" Target="https://ord.yahoo.co.jp/o/image/RV=1/RE=1556540941/RH=b3JkLnlhaG9vLmNvLmpw/RB=/RU=aHR0cHM6Ly93d3cuY29va2luZ2xpZ2h0LmNvbS9yZWNpcGVzL3Bhc3RhLWNoaWNrcGVhLXNhdWNl/RS=%5eADBjAc8B9iwsw6hPZHIU7cBO.CxLec-;_ylt=A2RCD02NnMVchA8AVw2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41101/RH=b3JkLnlhaG9vLmNvLmpw/RB=/RU=aHR0cHM6Ly9qYS53aWtpcGVkaWEub3JnL3dpa2kvJUUzJTgzJTk1JUUzJTgyJUExJUUzJTgyJUE0JUUzJTgzJUFCOkJhbmFuYS1TaW5nbGUuanBn/RS=%5eADB5oFrkzzXhVLG8hlPLS8yxrcVJOo-;_ylt=A2RCA9ktncVcLFkA6RuU3uV7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ord.yahoo.co.jp/o/image/RV=1/RE=1556541066/RH=b3JkLnlhaG9vLmNvLmpw/RB=/RU=aHR0cDovL3VjY21uLm9yZy9ldmVudHMvYW0vY29tbWEtcmVkLw--/RS=%5eADB9vB6hWviiLj82aMFzZ.IgW38jeo-;_ylt=A2RCA9kKncVcVycAkwOU3uV7" TargetMode="External"/><Relationship Id="rId4" Type="http://schemas.openxmlformats.org/officeDocument/2006/relationships/hyperlink" Target="https://ord.yahoo.co.jp/o/image/RV=1/RE=1556541018/RH=b3JkLnlhaG9vLmNvLmpw/RB=/RU=aHR0cHM6Ly9yZXN0bGVzc3BpbGdyaW0ub3JnL2Rldm90aW9ucy93aGVuLXRvLWF2b2lkLW9mZmVuc2Uv/RS=%5eADBiMKqg.dU7aUJPaVSys3FDfEQWm4-;_ylt=A2RCKwHZnMVctVwA_giU3uV7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7" b="787"/>
          <a:stretch/>
        </p:blipFill>
        <p:spPr>
          <a:xfrm>
            <a:off x="20" y="4054770"/>
            <a:ext cx="3543280" cy="28032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543675" y="1122363"/>
            <a:ext cx="532828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badi" panose="020B0604020104020204" pitchFamily="34" charset="0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badi" panose="020B0604020104020204" pitchFamily="34" charset="0"/>
                <a:ea typeface="+mj-ea"/>
                <a:cs typeface="+mj-cs"/>
              </a:rPr>
              <a:t>4a-13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307000" y="23949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husb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rass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822828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priv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te         mag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zine      embarr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「anagra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BB320A0-2C83-D615-3B12-E5DC3F41F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9" y="223380"/>
            <a:ext cx="2253615" cy="220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「husband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C6E5D343-AEDE-68C2-D194-65850EDF3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35" y="274659"/>
            <a:ext cx="3025140" cy="200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harass childre...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2A8FDA40-4ABE-6F8D-175F-41CA90FA5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89020"/>
            <a:ext cx="3025140" cy="201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private childr...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D709B28B-D69F-F1FF-CFFD-C31828F83C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0" y="3682008"/>
            <a:ext cx="3575283" cy="200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magazine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FA0B70CE-2AEE-BA8F-38D7-C55AE3ED42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0" y="3864845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「embarrass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9C4B77FC-724C-149C-08FE-55630EDB03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95" y="3693575"/>
            <a:ext cx="2702185" cy="21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71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mation     par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graph        guar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ntee  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entr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nce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bomin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ble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nnouncement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 descr="「exclamati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6A0DD2B-9FC3-D1E5-7E00-3F7A52FC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2" y="560849"/>
            <a:ext cx="2621280" cy="174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「paragraph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7BCF83EC-1858-6534-FC44-AE22528DD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222742"/>
            <a:ext cx="2115971" cy="229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「guarantee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153387DC-1FC5-C947-39D2-2C9E3F026F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82" y="485214"/>
            <a:ext cx="2998413" cy="199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entrance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595E5F3D-B794-8524-36A6-F6BF19EDAA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0" y="3539979"/>
            <a:ext cx="3075475" cy="217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「abominable per...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47D325CE-E68C-1741-F694-B0D9D1624E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1" y="3620652"/>
            <a:ext cx="3143194" cy="209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 descr="「announcement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0B82B666-3DAD-090B-2EF8-9B9BB962B2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1" y="3355869"/>
            <a:ext cx="2152332" cy="2516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「pasta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43CDB2F-14B8-203E-14F1-6B422058D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41" y="262627"/>
            <a:ext cx="1606736" cy="120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「avoid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9CB56448-1AB6-5E25-8DC7-15D587F68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1" y="262626"/>
            <a:ext cx="1810211" cy="120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「banana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BD2FE333-D46D-A985-E69C-2CE4D2D04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152" y="258082"/>
            <a:ext cx="1305703" cy="11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「panda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1DF818E9-B8D4-3C62-634E-B16BFC3438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17" y="180779"/>
            <a:ext cx="1964056" cy="130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comma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86035681-D72D-3961-C0CE-31C06C4F78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05" y="241100"/>
            <a:ext cx="721360" cy="115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「hexagon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6FE718B3-EE80-F319-78E9-0D461391C7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5" y="171049"/>
            <a:ext cx="1429293" cy="14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「embarrass」の画像検索結果">
            <a:hlinkClick r:id="rId14" tgtFrame="&quot;imagewin&quot;"/>
            <a:extLst>
              <a:ext uri="{FF2B5EF4-FFF2-40B4-BE49-F238E27FC236}">
                <a16:creationId xmlns:a16="http://schemas.microsoft.com/office/drawing/2014/main" id="{71DD894A-6A9F-1A3F-3062-180126AB59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18" y="2342872"/>
            <a:ext cx="1804034" cy="142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anagram」の画像検索結果">
            <a:hlinkClick r:id="rId16" tgtFrame="&quot;imagewin&quot;"/>
            <a:extLst>
              <a:ext uri="{FF2B5EF4-FFF2-40B4-BE49-F238E27FC236}">
                <a16:creationId xmlns:a16="http://schemas.microsoft.com/office/drawing/2014/main" id="{61F0DFF5-8E84-6FB2-DCC5-BB3B0AC8C6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45" y="2268390"/>
            <a:ext cx="1604392" cy="157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「husband」の画像検索結果">
            <a:hlinkClick r:id="rId18" tgtFrame="&quot;imagewin&quot;"/>
            <a:extLst>
              <a:ext uri="{FF2B5EF4-FFF2-40B4-BE49-F238E27FC236}">
                <a16:creationId xmlns:a16="http://schemas.microsoft.com/office/drawing/2014/main" id="{EC2BC02B-314B-8FF2-0479-650F6E1FA9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13" y="2339759"/>
            <a:ext cx="2226041" cy="147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「harass childre...」の画像検索結果">
            <a:hlinkClick r:id="rId20" tgtFrame="&quot;imagewin&quot;"/>
            <a:extLst>
              <a:ext uri="{FF2B5EF4-FFF2-40B4-BE49-F238E27FC236}">
                <a16:creationId xmlns:a16="http://schemas.microsoft.com/office/drawing/2014/main" id="{7866638A-0AC1-887D-2139-136F2E5608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" y="2379270"/>
            <a:ext cx="2155440" cy="143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「private childr...」の画像検索結果">
            <a:hlinkClick r:id="rId22" tgtFrame="&quot;imagewin&quot;"/>
            <a:extLst>
              <a:ext uri="{FF2B5EF4-FFF2-40B4-BE49-F238E27FC236}">
                <a16:creationId xmlns:a16="http://schemas.microsoft.com/office/drawing/2014/main" id="{739105BE-7728-FB27-C126-41F027AD76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97" y="2466736"/>
            <a:ext cx="2243892" cy="125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 descr="「magazine」の画像検索結果">
            <a:hlinkClick r:id="rId24" tgtFrame="&quot;imagewin&quot;"/>
            <a:extLst>
              <a:ext uri="{FF2B5EF4-FFF2-40B4-BE49-F238E27FC236}">
                <a16:creationId xmlns:a16="http://schemas.microsoft.com/office/drawing/2014/main" id="{415D3009-4DBB-BD70-46C4-33A36CAB142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534" y="2474759"/>
            <a:ext cx="1952214" cy="125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「exclamation」の画像検索結果">
            <a:hlinkClick r:id="rId26" tgtFrame="&quot;imagewin&quot;"/>
            <a:extLst>
              <a:ext uri="{FF2B5EF4-FFF2-40B4-BE49-F238E27FC236}">
                <a16:creationId xmlns:a16="http://schemas.microsoft.com/office/drawing/2014/main" id="{83CF863E-FD68-09E0-19E5-9EB8DA2DBE2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11" y="4726015"/>
            <a:ext cx="1704043" cy="113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 descr="「paragraph」の画像検索結果">
            <a:hlinkClick r:id="rId28" tgtFrame="&quot;imagewin&quot;"/>
            <a:extLst>
              <a:ext uri="{FF2B5EF4-FFF2-40B4-BE49-F238E27FC236}">
                <a16:creationId xmlns:a16="http://schemas.microsoft.com/office/drawing/2014/main" id="{DBA57BA7-24E7-C40E-442C-51290E5C3F7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88" y="4523759"/>
            <a:ext cx="1607144" cy="17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「abominable per...」の画像検索結果">
            <a:hlinkClick r:id="rId30" tgtFrame="&quot;imagewin&quot;"/>
            <a:extLst>
              <a:ext uri="{FF2B5EF4-FFF2-40B4-BE49-F238E27FC236}">
                <a16:creationId xmlns:a16="http://schemas.microsoft.com/office/drawing/2014/main" id="{055C8C54-3FE8-4E13-D83D-171B7EF9335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46" y="4575768"/>
            <a:ext cx="2155441" cy="143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 descr="「entrance」の画像検索結果">
            <a:hlinkClick r:id="rId32" tgtFrame="&quot;imagewin&quot;"/>
            <a:extLst>
              <a:ext uri="{FF2B5EF4-FFF2-40B4-BE49-F238E27FC236}">
                <a16:creationId xmlns:a16="http://schemas.microsoft.com/office/drawing/2014/main" id="{A5C5172C-B896-C050-9D01-0FEE8B21440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31" y="4571068"/>
            <a:ext cx="2202856" cy="155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 descr="「guarantee」の画像検索結果">
            <a:hlinkClick r:id="rId34" tgtFrame="&quot;imagewin&quot;"/>
            <a:extLst>
              <a:ext uri="{FF2B5EF4-FFF2-40B4-BE49-F238E27FC236}">
                <a16:creationId xmlns:a16="http://schemas.microsoft.com/office/drawing/2014/main" id="{FEB9278D-0645-5D56-9410-8C7A7F27D75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" y="4708796"/>
            <a:ext cx="2158534" cy="143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図 57" descr="「announcement」の画像検索結果">
            <a:hlinkClick r:id="rId36" tgtFrame="&quot;imagewin&quot;"/>
            <a:extLst>
              <a:ext uri="{FF2B5EF4-FFF2-40B4-BE49-F238E27FC236}">
                <a16:creationId xmlns:a16="http://schemas.microsoft.com/office/drawing/2014/main" id="{3525896A-810A-C8FE-38E0-DFAF27EC7F3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13" y="4559579"/>
            <a:ext cx="1227097" cy="1434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34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1756DE-05F7-4C94-8154-D031157AD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4" b="1146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2AEC48-76AE-4DB9-9098-9D6E386A98E4}"/>
              </a:ext>
            </a:extLst>
          </p:cNvPr>
          <p:cNvSpPr txBox="1"/>
          <p:nvPr/>
        </p:nvSpPr>
        <p:spPr>
          <a:xfrm>
            <a:off x="1144336" y="5191760"/>
            <a:ext cx="9462704" cy="1164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5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syllables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9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8228C-16E7-4AD7-8A94-5BE580131857}"/>
              </a:ext>
            </a:extLst>
          </p:cNvPr>
          <p:cNvSpPr txBox="1"/>
          <p:nvPr/>
        </p:nvSpPr>
        <p:spPr>
          <a:xfrm>
            <a:off x="152400" y="209550"/>
            <a:ext cx="4733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ex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gon</a:t>
            </a:r>
            <a:endParaRPr kumimoji="1"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kumimoji="1" lang="ja-JP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da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har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ass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mag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zine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a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bom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ble</a:t>
            </a:r>
            <a:endParaRPr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par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graph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EB720F-F4D9-4C7B-8DEE-A1D54258A771}"/>
              </a:ext>
            </a:extLst>
          </p:cNvPr>
          <p:cNvSpPr txBox="1"/>
          <p:nvPr/>
        </p:nvSpPr>
        <p:spPr>
          <a:xfrm>
            <a:off x="3981450" y="1262092"/>
            <a:ext cx="38004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ba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endParaRPr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p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as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ta</a:t>
            </a:r>
          </a:p>
          <a:p>
            <a:r>
              <a:rPr kumimoji="1" lang="ja-JP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pri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vate</a:t>
            </a:r>
            <a:endParaRPr kumimoji="1"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em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bar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rass</a:t>
            </a:r>
            <a:endParaRPr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trance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guar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tee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85831-4792-4431-96EA-69EAA69F0FB4}"/>
              </a:ext>
            </a:extLst>
          </p:cNvPr>
          <p:cNvSpPr txBox="1"/>
          <p:nvPr/>
        </p:nvSpPr>
        <p:spPr>
          <a:xfrm>
            <a:off x="7458077" y="1995517"/>
            <a:ext cx="4733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com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ma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a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void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hus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band</a:t>
            </a: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gram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ex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cla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ma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tion</a:t>
            </a:r>
            <a:endParaRPr lang="en-US" altLang="ja-JP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nounce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1" lang="en-US" altLang="ja-JP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ment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405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5517608" y="3317240"/>
            <a:ext cx="659311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anagrams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" r="38214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3827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			</a:t>
            </a: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						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946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anchovy			</a:t>
            </a: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						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908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anchovy		loaves		</a:t>
            </a: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						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84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anchovy		loaves		cheese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						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297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5517608" y="3317240"/>
            <a:ext cx="659311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revise Plural Nouns in sentences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" r="38214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anchovy		loaves		cheese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banana						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2628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anchovy		loaves		cheese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banana		steak				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1038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anchovy		loaves		cheese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banana		steak		potato		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083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9DC58-7120-4036-9F2D-BC84724CE0EE}"/>
              </a:ext>
            </a:extLst>
          </p:cNvPr>
          <p:cNvSpPr txBox="1"/>
          <p:nvPr/>
        </p:nvSpPr>
        <p:spPr>
          <a:xfrm>
            <a:off x="6746628" y="548640"/>
            <a:ext cx="4645250" cy="559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dirty="0">
                <a:latin typeface="+mj-lt"/>
                <a:ea typeface="+mj-ea"/>
                <a:cs typeface="+mj-cs"/>
              </a:rPr>
              <a:t> 	</a:t>
            </a:r>
            <a:r>
              <a:rPr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pasta		anchovy		loaves		cheese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	banana		steak		potato		cucumber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30A935-CA1A-468C-87B7-F3F63BD2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5" r="34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07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Complete the sentences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499562-4BAA-491A-B133-5109DC0976C1}"/>
              </a:ext>
            </a:extLst>
          </p:cNvPr>
          <p:cNvSpPr txBox="1"/>
          <p:nvPr/>
        </p:nvSpPr>
        <p:spPr>
          <a:xfrm>
            <a:off x="599440" y="690880"/>
            <a:ext cx="988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My favorite foods are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AE5078-A47C-4ADF-BA94-ED64EA1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3581798"/>
            <a:ext cx="4658677" cy="281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66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499562-4BAA-491A-B133-5109DC0976C1}"/>
              </a:ext>
            </a:extLst>
          </p:cNvPr>
          <p:cNvSpPr txBox="1"/>
          <p:nvPr/>
        </p:nvSpPr>
        <p:spPr>
          <a:xfrm>
            <a:off x="599440" y="690880"/>
            <a:ext cx="9885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My favorite foods are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izza, salad, meatballs, </a:t>
            </a:r>
          </a:p>
          <a:p>
            <a:r>
              <a:rPr kumimoji="1" lang="en-US" altLang="ja-JP" sz="5400" dirty="0" err="1">
                <a:latin typeface="Aharoni" panose="02010803020104030203" pitchFamily="2" charset="-79"/>
                <a:cs typeface="Aharoni" panose="02010803020104030203" pitchFamily="2" charset="-79"/>
              </a:rPr>
              <a:t>udon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noodles and curry. 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AE5078-A47C-4ADF-BA94-ED64EA1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3581798"/>
            <a:ext cx="4658677" cy="281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2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499562-4BAA-491A-B133-5109DC0976C1}"/>
              </a:ext>
            </a:extLst>
          </p:cNvPr>
          <p:cNvSpPr txBox="1"/>
          <p:nvPr/>
        </p:nvSpPr>
        <p:spPr>
          <a:xfrm>
            <a:off x="599440" y="690880"/>
            <a:ext cx="9885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My favorite foods are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soy sauce, French fries, fried chicken and spaghetti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AE5078-A47C-4ADF-BA94-ED64EA1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3581798"/>
            <a:ext cx="4658677" cy="281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516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499562-4BAA-491A-B133-5109DC0976C1}"/>
              </a:ext>
            </a:extLst>
          </p:cNvPr>
          <p:cNvSpPr txBox="1"/>
          <p:nvPr/>
        </p:nvSpPr>
        <p:spPr>
          <a:xfrm>
            <a:off x="599440" y="690880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At the zoo I saw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332169-E562-47DF-80AF-79967400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1" y="3429000"/>
            <a:ext cx="5039042" cy="309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592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499562-4BAA-491A-B133-5109DC0976C1}"/>
              </a:ext>
            </a:extLst>
          </p:cNvPr>
          <p:cNvSpPr txBox="1"/>
          <p:nvPr/>
        </p:nvSpPr>
        <p:spPr>
          <a:xfrm>
            <a:off x="599440" y="690880"/>
            <a:ext cx="1066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At the zoo I saw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lephants, goats, tortoises,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z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ebras, monkeys and donkeys. 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332169-E562-47DF-80AF-79967400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1" y="3429000"/>
            <a:ext cx="5039042" cy="309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61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3737A-BB2A-EBF1-3C48-37A16385D11B}"/>
              </a:ext>
            </a:extLst>
          </p:cNvPr>
          <p:cNvSpPr txBox="1"/>
          <p:nvPr/>
        </p:nvSpPr>
        <p:spPr>
          <a:xfrm>
            <a:off x="523875" y="363915"/>
            <a:ext cx="114871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policeman chased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thief.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“Come and play,” said the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had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sandwich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 lunchtime.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picked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strawberry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the garden.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7109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Parsing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554094"/>
            <a:ext cx="7576608" cy="2943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abominable pirate successfully avoided the hurricane.</a:t>
            </a: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4B515E-1D94-46AE-8EB7-28EB4F82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0961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F3C9FD-0CB4-4482-8D64-070BC38CE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351" r="1" b="8124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724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554094"/>
            <a:ext cx="7576608" cy="2943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kumimoji="1" lang="en-US" altLang="ja-JP" sz="4800" b="1" kern="1200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abominable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pirate successfully avoided the hurricane.</a:t>
            </a: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4B515E-1D94-46AE-8EB7-28EB4F82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0961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F3C9FD-0CB4-4482-8D64-070BC38CE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351" r="1" b="8124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211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109050" y="3554094"/>
            <a:ext cx="7576608" cy="2943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kumimoji="1" lang="en-US" altLang="ja-JP" sz="4800" b="1" kern="1200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abominable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pirate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successfully avoided the hurricane.</a:t>
            </a: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4B515E-1D94-46AE-8EB7-28EB4F82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0961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F3C9FD-0CB4-4482-8D64-070BC38CE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351" r="1" b="8124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190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109050" y="3554094"/>
            <a:ext cx="7576608" cy="2943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kumimoji="1" lang="en-US" altLang="ja-JP" sz="4800" b="1" kern="1200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abominable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pirate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successfully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avoided the hurricane.</a:t>
            </a: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4B515E-1D94-46AE-8EB7-28EB4F82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0961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F3C9FD-0CB4-4482-8D64-070BC38CE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351" r="1" b="8124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937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109050" y="3554094"/>
            <a:ext cx="7576608" cy="2943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kumimoji="1" lang="en-US" altLang="ja-JP" sz="4800" b="1" kern="1200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abominable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pirate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successfully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avoided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hurricane.</a:t>
            </a: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4B515E-1D94-46AE-8EB7-28EB4F82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0961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F3C9FD-0CB4-4482-8D64-070BC38CE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351" r="1" b="8124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231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109050" y="3554094"/>
            <a:ext cx="7576608" cy="2943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kumimoji="1" lang="en-US" altLang="ja-JP" sz="4800" b="1" kern="1200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abominable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pirate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solidFill>
                  <a:srgbClr val="FF9933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successfully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48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avoided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kumimoji="1" lang="en-US" altLang="ja-JP" sz="4800" b="1" kern="12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hurricane</a:t>
            </a:r>
            <a:r>
              <a:rPr kumimoji="1" lang="en-US" altLang="ja-JP" sz="4800" b="1" kern="12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4B515E-1D94-46AE-8EB7-28EB4F82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0961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F3C9FD-0CB4-4482-8D64-070BC38CE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351" r="1" b="8124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579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443216" y="1163003"/>
            <a:ext cx="4748784" cy="2978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85E338-57D2-433E-A47A-BF3AB5122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00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3737A-BB2A-EBF1-3C48-37A16385D11B}"/>
              </a:ext>
            </a:extLst>
          </p:cNvPr>
          <p:cNvSpPr txBox="1"/>
          <p:nvPr/>
        </p:nvSpPr>
        <p:spPr>
          <a:xfrm>
            <a:off x="523875" y="363915"/>
            <a:ext cx="114871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policeman chased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thief.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“Come and play,” said the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had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sandwich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 lunchtime.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picked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strawberry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the garden.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5549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443216" y="1163003"/>
            <a:ext cx="4748784" cy="2978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panda is a black and white animal.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85E338-57D2-433E-A47A-BF3AB5122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00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6275785"/>
      </p:ext>
    </p:extLst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08CCE2-CFCD-404E-8568-C242E0D39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617208" y="1351930"/>
            <a:ext cx="525780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08CCE2-CFCD-404E-8568-C242E0D39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617208" y="1351930"/>
            <a:ext cx="525780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 am writing a paragraph about the magazine.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0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06772A-2DDA-4204-9193-BD4542AC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5" y="1555531"/>
            <a:ext cx="5735955" cy="49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254000" y="873760"/>
            <a:ext cx="850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 hexagon is a shape with six sides.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06772A-2DDA-4204-9193-BD4542AC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1874301"/>
            <a:ext cx="5735955" cy="49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1762"/>
      </p:ext>
    </p:extLst>
  </p:cSld>
  <p:clrMapOvr>
    <a:masterClrMapping/>
  </p:clrMapOvr>
  <p:transition spd="slow"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5517608" y="3317240"/>
            <a:ext cx="659311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" r="38214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32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3737A-BB2A-EBF1-3C48-37A16385D11B}"/>
              </a:ext>
            </a:extLst>
          </p:cNvPr>
          <p:cNvSpPr txBox="1"/>
          <p:nvPr/>
        </p:nvSpPr>
        <p:spPr>
          <a:xfrm>
            <a:off x="523875" y="363915"/>
            <a:ext cx="114871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policeman chased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thief.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“Come and play,” said the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had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sandwich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 lunchtime.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picked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strawberry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the garden.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95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3737A-BB2A-EBF1-3C48-37A16385D11B}"/>
              </a:ext>
            </a:extLst>
          </p:cNvPr>
          <p:cNvSpPr txBox="1"/>
          <p:nvPr/>
        </p:nvSpPr>
        <p:spPr>
          <a:xfrm>
            <a:off x="523875" y="363915"/>
            <a:ext cx="114871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policeman chased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thief.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“Come and play,” said the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had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sandwich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 lunchtime.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picked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strawberry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the garden.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13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3737A-BB2A-EBF1-3C48-37A16385D11B}"/>
              </a:ext>
            </a:extLst>
          </p:cNvPr>
          <p:cNvSpPr txBox="1"/>
          <p:nvPr/>
        </p:nvSpPr>
        <p:spPr>
          <a:xfrm>
            <a:off x="523875" y="363915"/>
            <a:ext cx="1148715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policeman chased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thief.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“Come and play,” said the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had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sandwich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at lunchtime.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sandwiches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picked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 strawberry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 the garden.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strawberries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016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728662" y="1422400"/>
            <a:ext cx="496093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Schwa &lt;a&gt;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47" y="2663211"/>
            <a:ext cx="2358636" cy="34081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86F77E3-8719-4969-B16D-EDB994CB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757" y="496673"/>
            <a:ext cx="249924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void            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nan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comm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hex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gon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「pasta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B533607-E9C7-FAA6-0B3F-6ADA56A6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601167"/>
            <a:ext cx="246888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「avoid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84237C8D-D026-66CD-62EC-5E4E724BB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7" y="599970"/>
            <a:ext cx="262128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「banana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7F4A2F8A-3751-84CB-E735-4E7E7FBFA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80" y="466620"/>
            <a:ext cx="227838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「panda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E90EF855-4FCA-D812-FB9B-3D5044A4F9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3750662"/>
            <a:ext cx="3080386" cy="205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comma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72B2FED3-74C1-D0A4-1B3B-52BFC9ABFB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20" y="4615836"/>
            <a:ext cx="721360" cy="115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 descr="「hexagon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B23EB3E5-D97C-C551-08F6-0288BA9C91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919128"/>
            <a:ext cx="1882140" cy="188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653</Words>
  <Application>Microsoft Office PowerPoint</Application>
  <PresentationFormat>ワイド画面</PresentationFormat>
  <Paragraphs>162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4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Tw Cen MT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19</cp:revision>
  <dcterms:created xsi:type="dcterms:W3CDTF">2020-08-02T07:50:58Z</dcterms:created>
  <dcterms:modified xsi:type="dcterms:W3CDTF">2022-09-15T09:25:38Z</dcterms:modified>
</cp:coreProperties>
</file>