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257" r:id="rId3"/>
    <p:sldId id="3176" r:id="rId4"/>
    <p:sldId id="3218" r:id="rId5"/>
    <p:sldId id="3217" r:id="rId6"/>
    <p:sldId id="3216" r:id="rId7"/>
    <p:sldId id="3215" r:id="rId8"/>
    <p:sldId id="3214" r:id="rId9"/>
    <p:sldId id="3213" r:id="rId10"/>
    <p:sldId id="3212" r:id="rId11"/>
    <p:sldId id="3211" r:id="rId12"/>
    <p:sldId id="3210" r:id="rId13"/>
    <p:sldId id="3209" r:id="rId14"/>
    <p:sldId id="3208" r:id="rId15"/>
    <p:sldId id="3207" r:id="rId16"/>
    <p:sldId id="3206" r:id="rId17"/>
    <p:sldId id="3205" r:id="rId18"/>
    <p:sldId id="3204" r:id="rId19"/>
    <p:sldId id="3203" r:id="rId20"/>
    <p:sldId id="3202" r:id="rId21"/>
    <p:sldId id="277" r:id="rId22"/>
    <p:sldId id="3194" r:id="rId23"/>
    <p:sldId id="3193" r:id="rId24"/>
  </p:sldIdLst>
  <p:sldSz cx="12192000" cy="6858000"/>
  <p:notesSz cx="6886575" cy="100171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4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2596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799" y="0"/>
            <a:ext cx="2984183" cy="502596"/>
          </a:xfrm>
          <a:prstGeom prst="rect">
            <a:avLst/>
          </a:prstGeom>
        </p:spPr>
        <p:txBody>
          <a:bodyPr vert="horz" lIns="91979" tIns="45990" rIns="91979" bIns="45990" rtlCol="0"/>
          <a:lstStyle>
            <a:lvl1pPr algn="r">
              <a:defRPr sz="1200"/>
            </a:lvl1pPr>
          </a:lstStyle>
          <a:p>
            <a:fld id="{326545DF-9F6E-4685-85DF-8773BCFBCDED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9" tIns="45990" rIns="91979" bIns="459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658" y="4820742"/>
            <a:ext cx="5509260" cy="3944243"/>
          </a:xfrm>
          <a:prstGeom prst="rect">
            <a:avLst/>
          </a:prstGeom>
        </p:spPr>
        <p:txBody>
          <a:bodyPr vert="horz" lIns="91979" tIns="45990" rIns="91979" bIns="459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4531"/>
            <a:ext cx="2984183" cy="50259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799" y="9514531"/>
            <a:ext cx="2984183" cy="502595"/>
          </a:xfrm>
          <a:prstGeom prst="rect">
            <a:avLst/>
          </a:prstGeom>
        </p:spPr>
        <p:txBody>
          <a:bodyPr vert="horz" lIns="91979" tIns="45990" rIns="91979" bIns="45990" rtlCol="0" anchor="b"/>
          <a:lstStyle>
            <a:lvl1pPr algn="r">
              <a:defRPr sz="1200"/>
            </a:lvl1pPr>
          </a:lstStyle>
          <a:p>
            <a:fld id="{AB7ADB04-7260-47C8-9890-C6F9A93CA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56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68397C-2C32-4011-84A7-DC1B6A946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E48B79-36AD-4489-8AD3-C3B9A106E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68039F-4A6D-4C5E-AD95-8D4195D6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C8B12F-8E44-444F-8A41-F6FBB2703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E62387-E784-495E-9AA7-F48ED048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93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347FE8-50ED-433E-8D38-15BF0E314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1FF0DD-2129-4C94-B0E6-193784F82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8B4F95-A559-43C5-9FFE-00C7182D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20120-4E71-42C1-B203-64288B4B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5E25C8-B09C-4F93-BF2F-CD3B719B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39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5785640-10FC-455F-A3DC-90FEF43B2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71343C-F85C-4D16-A0AE-61412C659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EADDC8-26DD-422D-9D85-C7F1631BA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1D08E8-BB8B-48F1-9F09-94FE4C31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1179E7-E1DD-43F1-800D-25437EAD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63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39C1E5-E3CB-4C27-8CEB-2476A6940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FB255B-2F7F-443E-AA19-2051928CC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CF8015-6CEB-4EDE-B297-92853A07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E7546D-C0F1-4FC4-80EA-35C32E94C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FD920B-18AE-4839-ADCD-96B531D4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D61D29-1C92-4B99-8832-EDA347851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409E44-BCD1-4ED9-858F-C374093AD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7F9934-2C78-429B-B871-4F30667AF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A26DFD-141C-46B9-91B4-838461107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A5ADF-81F4-438C-A49D-0A26C848C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55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8E6F2-A7AF-49FA-984C-B6A0E535A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E69A62-E9B3-4BDE-ADDD-6E2ABA4AE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3A7A64-3559-4CA1-96B3-F4873681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5BFE5B-624E-4B47-8D47-028E8FD9D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3C7BE1-F3B5-469E-878E-B1C47BDCD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93A324-B03A-4BF6-900A-371BDC6E0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13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0BA964-7EBA-4B0F-AFFC-42B847CD0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FE13BC-1E03-4901-827B-59CA66022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5A3680-BEC4-45C0-A1C9-AD3B29A4B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342608-9BD2-42E6-B207-190E8AB1D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9AD0E1-22EE-4CDA-9D83-7FAF2AC83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D72FEC-E6AC-4376-AD78-69AAC99F2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A425869-B9DB-44A4-B196-F58A54E0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202E07F-7E07-4EFC-AF4C-99798EDC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61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74B05-B301-44B6-9869-3A46ED9D3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5DE0BC0-CD85-49FA-AB87-F5255585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F6AECA-9DFC-41E3-B676-646157B8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38E33C-A095-4A72-A0EA-E79EA1FEE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46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2AD023-D52A-490E-B33D-A52A328C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ECAB34-4F34-4408-8A06-D0383FF3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C0522A-2F27-4E77-8945-D38F5341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95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DCAC17-D9FD-4146-BFB4-9D150C71E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7B8D0A-8AF1-42FB-AF22-4AE24B6D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87CC7B-F25C-4376-8ADA-E99A94609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84BF5D-D2DA-4356-872A-96838181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AAA162-71DF-4875-A45A-919DB015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59F516-FCA8-4B1F-BE12-3E8A7C11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35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945F1-DCE6-4251-AD0E-E373A23F3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C42E17B-C3F1-4CBC-9ADD-4744A84D6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FA6219-C012-46E2-8E48-61CA9E0D2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21C6E2-D972-4178-B5ED-50C8867A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B3E9CF-6B1D-4AEA-876E-DF6C5DED9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679DA2-4B69-412D-8121-347F3C8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59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5789F0A-6356-445C-A360-AD4875291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B0C542-D9CB-40BC-9D43-FE1199A7C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9B0938-EAA7-4AF8-ACDB-B6E1CAC61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05914-A971-4ECC-BA43-24A68543B2D1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DE8794-5E1E-4E9D-B83A-09F0DFC78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375038-2F0E-4ACD-BCEE-EF2B83F34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90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F4A955-7387-46CD-8BB8-2877E7093730}"/>
              </a:ext>
            </a:extLst>
          </p:cNvPr>
          <p:cNvSpPr txBox="1"/>
          <p:nvPr/>
        </p:nvSpPr>
        <p:spPr>
          <a:xfrm>
            <a:off x="5677017" y="-976384"/>
            <a:ext cx="505335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b="1" dirty="0">
                <a:latin typeface="Abadi" panose="020B0604020104020204" pitchFamily="34" charset="0"/>
                <a:ea typeface="+mj-ea"/>
                <a:cs typeface="+mj-cs"/>
              </a:rPr>
              <a:t>Jolly Grammar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b="1" dirty="0">
                <a:latin typeface="Abadi" panose="020B0604020104020204" pitchFamily="34" charset="0"/>
                <a:ea typeface="+mj-ea"/>
                <a:cs typeface="+mj-cs"/>
              </a:rPr>
              <a:t>4a-10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F107BC-DB0C-64CB-81E1-20CE6965E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1162468" y="348914"/>
            <a:ext cx="4619182" cy="5258565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026" name="Picture 2" descr="jolly grammar 4 に対する画像結果">
            <a:extLst>
              <a:ext uri="{FF2B5EF4-FFF2-40B4-BE49-F238E27FC236}">
                <a16:creationId xmlns:a16="http://schemas.microsoft.com/office/drawing/2014/main" id="{131512E2-0BDF-4E3E-1C64-D3794A680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810" y="1881245"/>
            <a:ext cx="1992239" cy="281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255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calve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starve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groove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243158" y="657225"/>
            <a:ext cx="449834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curve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diserve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4" descr="Who Deserves The Prize? – Project Sprouts">
            <a:extLst>
              <a:ext uri="{FF2B5EF4-FFF2-40B4-BE49-F238E27FC236}">
                <a16:creationId xmlns:a16="http://schemas.microsoft.com/office/drawing/2014/main" id="{C88F54B6-44BB-FEEC-DA56-524381435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346" y="342900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720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calve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starve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groove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243158" y="657225"/>
            <a:ext cx="44983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curve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diserve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evolve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6" descr="3,461 Evolve Cliparts, Stock Vector and Royalty Free Evolve ...">
            <a:extLst>
              <a:ext uri="{FF2B5EF4-FFF2-40B4-BE49-F238E27FC236}">
                <a16:creationId xmlns:a16="http://schemas.microsoft.com/office/drawing/2014/main" id="{5F28BB1D-1907-BD3D-52DE-AABF087FB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419" y="3429000"/>
            <a:ext cx="4379284" cy="152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083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calve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starve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groove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243158" y="657225"/>
            <a:ext cx="449834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curve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diserve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evolve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invove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8" descr="Get Involved people drawing free image download">
            <a:extLst>
              <a:ext uri="{FF2B5EF4-FFF2-40B4-BE49-F238E27FC236}">
                <a16:creationId xmlns:a16="http://schemas.microsoft.com/office/drawing/2014/main" id="{5357B0C0-77D3-383F-8ACE-EE2A4EDBA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3734991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28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calve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starve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groove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243158" y="657225"/>
            <a:ext cx="449834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curve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diserve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evolve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invove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conserve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10" descr="Conserve Water, Prevent, Desertification, Green PNG ...">
            <a:extLst>
              <a:ext uri="{FF2B5EF4-FFF2-40B4-BE49-F238E27FC236}">
                <a16:creationId xmlns:a16="http://schemas.microsoft.com/office/drawing/2014/main" id="{C1C86491-3A7D-9078-68D2-7C654677C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025" y="253466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235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calve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starve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groove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243158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curve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diserve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evolve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invove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conserve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mauve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12" descr="希少！！】 Mauve - スニーカー">
            <a:extLst>
              <a:ext uri="{FF2B5EF4-FFF2-40B4-BE49-F238E27FC236}">
                <a16:creationId xmlns:a16="http://schemas.microsoft.com/office/drawing/2014/main" id="{2C02CAB9-1C85-B1B4-BAEF-882936F94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809" y="260083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166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calve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starve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groove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243158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curve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diserve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evolve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invove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conserve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mauve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6989023" y="797510"/>
            <a:ext cx="55435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13.eavesdrop</a:t>
            </a:r>
            <a:endParaRPr kumimoji="1" lang="ja-JP" altLang="en-US" dirty="0"/>
          </a:p>
        </p:txBody>
      </p:sp>
      <p:pic>
        <p:nvPicPr>
          <p:cNvPr id="5" name="Picture 2" descr="Eavesdrop - April 18, 2016 Word Of The Day | Britannica ...">
            <a:extLst>
              <a:ext uri="{FF2B5EF4-FFF2-40B4-BE49-F238E27FC236}">
                <a16:creationId xmlns:a16="http://schemas.microsoft.com/office/drawing/2014/main" id="{16A35E00-D0F7-6FDA-FE1E-1CB2BF087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242" y="2873216"/>
            <a:ext cx="2562225" cy="1781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912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calve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starve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groove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243158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curve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diserve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evolve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invove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conserve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mauve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6989023" y="797510"/>
            <a:ext cx="55435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13.eavesdrop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14.dissolve</a:t>
            </a:r>
            <a:endParaRPr kumimoji="1" lang="ja-JP" altLang="en-US" dirty="0"/>
          </a:p>
        </p:txBody>
      </p:sp>
      <p:pic>
        <p:nvPicPr>
          <p:cNvPr id="5" name="Picture 4" descr="dissolveの写真・イラスト素材一覧(19,764件) | ストックフォト ...">
            <a:extLst>
              <a:ext uri="{FF2B5EF4-FFF2-40B4-BE49-F238E27FC236}">
                <a16:creationId xmlns:a16="http://schemas.microsoft.com/office/drawing/2014/main" id="{D351C934-A224-4163-E75C-4C3EC5433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359" y="2244060"/>
            <a:ext cx="1971675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000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calve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starve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groove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243158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curve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diserve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evolve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invove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conserve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mauve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6989023" y="797510"/>
            <a:ext cx="55435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13.eavesdrop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14.dissolve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15.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observe</a:t>
            </a:r>
            <a:endParaRPr kumimoji="1" lang="ja-JP" altLang="en-US" dirty="0"/>
          </a:p>
        </p:txBody>
      </p:sp>
      <p:pic>
        <p:nvPicPr>
          <p:cNvPr id="5" name="Picture 6" descr="Observe Reaction. Science is always the Solution. School ...">
            <a:extLst>
              <a:ext uri="{FF2B5EF4-FFF2-40B4-BE49-F238E27FC236}">
                <a16:creationId xmlns:a16="http://schemas.microsoft.com/office/drawing/2014/main" id="{298C4B16-867D-984C-A4B6-B9B0BBD26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088" y="3211770"/>
            <a:ext cx="2667000" cy="171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204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calve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starve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groove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243158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curve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diserve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evolve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invove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conserve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mauve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6989023" y="797510"/>
            <a:ext cx="55435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13.eavesdrop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14.dissolve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15.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observe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16.retrieve</a:t>
            </a:r>
            <a:endParaRPr kumimoji="1" lang="ja-JP" altLang="en-US" dirty="0"/>
          </a:p>
        </p:txBody>
      </p:sp>
      <p:pic>
        <p:nvPicPr>
          <p:cNvPr id="5" name="Picture 8" descr="How To Train Your Dog To Fetch / Retrieve | Training Your ...">
            <a:extLst>
              <a:ext uri="{FF2B5EF4-FFF2-40B4-BE49-F238E27FC236}">
                <a16:creationId xmlns:a16="http://schemas.microsoft.com/office/drawing/2014/main" id="{A774E77D-2759-F8EF-9F55-594E805F9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498" y="3860354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56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calve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starve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groove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243158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curve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diserve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evolve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invove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conserve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mauve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6989023" y="797510"/>
            <a:ext cx="55435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13.eavesdrop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14.dissolve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15.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observe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16.retrieve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revolve</a:t>
            </a:r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10" descr="Revolving Stock Illustrations – 2,674 Revolving Stock ...">
            <a:extLst>
              <a:ext uri="{FF2B5EF4-FFF2-40B4-BE49-F238E27FC236}">
                <a16:creationId xmlns:a16="http://schemas.microsoft.com/office/drawing/2014/main" id="{A2CDA1D6-D2BC-A451-5F98-68A07D5E6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472" y="4200481"/>
            <a:ext cx="1857375" cy="24669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7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EFC8DE-9AC9-4387-B079-F4B6B0631D95}"/>
              </a:ext>
            </a:extLst>
          </p:cNvPr>
          <p:cNvSpPr txBox="1"/>
          <p:nvPr/>
        </p:nvSpPr>
        <p:spPr>
          <a:xfrm>
            <a:off x="650449" y="4167110"/>
            <a:ext cx="10901471" cy="1350712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6600" b="1" dirty="0">
                <a:latin typeface="Arial Nova Cond" panose="020B0506020202020204" pitchFamily="34" charset="0"/>
                <a:ea typeface="+mj-ea"/>
                <a:cs typeface="Aharoni" panose="02010803020104030203" pitchFamily="2" charset="-79"/>
              </a:rPr>
              <a:t>Spelling Test 5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6600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298F446-5009-4B05-B661-20EF1F16A6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75" r="-2" b="-2"/>
          <a:stretch/>
        </p:blipFill>
        <p:spPr>
          <a:xfrm>
            <a:off x="2880360" y="453564"/>
            <a:ext cx="6431280" cy="29754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4802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calve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starve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groove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243158" y="657225"/>
            <a:ext cx="44983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curve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8.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diserve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9.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evolve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10.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invove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11.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conserve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12.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mauve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F472B4-C123-4441-AD0B-0D83A656B774}"/>
              </a:ext>
            </a:extLst>
          </p:cNvPr>
          <p:cNvSpPr txBox="1"/>
          <p:nvPr/>
        </p:nvSpPr>
        <p:spPr>
          <a:xfrm>
            <a:off x="6989023" y="797510"/>
            <a:ext cx="554354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13.eavesdrop</a:t>
            </a: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14.dissolve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15.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observe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16.retrieve</a:t>
            </a:r>
          </a:p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17.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revolve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>
                <a:latin typeface="Cavolini" panose="03000502040302020204" pitchFamily="66" charset="0"/>
                <a:cs typeface="Cavolini" panose="03000502040302020204" pitchFamily="66" charset="0"/>
              </a:rPr>
              <a:t>18.bereavement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5" name="Picture 12" descr="Loss, Grief and Bereavement - Anguish, Understanding and ...">
            <a:extLst>
              <a:ext uri="{FF2B5EF4-FFF2-40B4-BE49-F238E27FC236}">
                <a16:creationId xmlns:a16="http://schemas.microsoft.com/office/drawing/2014/main" id="{CF22E8E6-7F45-503B-7962-05229C8C8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314" y="4926914"/>
            <a:ext cx="2522793" cy="16788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43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8EB0EB-5D68-4E35-9977-2003E8E9EE80}"/>
              </a:ext>
            </a:extLst>
          </p:cNvPr>
          <p:cNvSpPr txBox="1"/>
          <p:nvPr/>
        </p:nvSpPr>
        <p:spPr>
          <a:xfrm>
            <a:off x="7800976" y="1333500"/>
            <a:ext cx="4095748" cy="1981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Let’s revise thesauruses.</a:t>
            </a:r>
            <a:endParaRPr kumimoji="1" lang="en-US" altLang="ja-JP" sz="4400" dirty="0">
              <a:latin typeface="Cavolini" panose="03000502040302020204" pitchFamily="66" charset="0"/>
              <a:ea typeface="+mj-ea"/>
              <a:cs typeface="Cavolini" panose="03000502040302020204" pitchFamily="66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DA435DC-D0FF-4204-AA19-A4DBA470B9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295276" y="0"/>
            <a:ext cx="4476749" cy="4368147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60772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9BB2B8F-B2F7-8EAF-F66B-77572FE4E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10445116" y="5191761"/>
            <a:ext cx="1541065" cy="150368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0A9E82-4249-F2B9-B5B4-3D10E6CF3FE7}"/>
              </a:ext>
            </a:extLst>
          </p:cNvPr>
          <p:cNvSpPr txBox="1"/>
          <p:nvPr/>
        </p:nvSpPr>
        <p:spPr>
          <a:xfrm>
            <a:off x="1981200" y="2333625"/>
            <a:ext cx="8010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The aquarium has a </a:t>
            </a:r>
            <a:r>
              <a:rPr kumimoji="1" lang="en-US" altLang="ja-JP" sz="4400" dirty="0">
                <a:solidFill>
                  <a:srgbClr val="0070C0"/>
                </a:solidFill>
              </a:rPr>
              <a:t>big</a:t>
            </a:r>
            <a:r>
              <a:rPr kumimoji="1" lang="en-US" altLang="ja-JP" sz="4400" dirty="0"/>
              <a:t> fish.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943970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8EB0EB-5D68-4E35-9977-2003E8E9EE80}"/>
              </a:ext>
            </a:extLst>
          </p:cNvPr>
          <p:cNvSpPr txBox="1"/>
          <p:nvPr/>
        </p:nvSpPr>
        <p:spPr>
          <a:xfrm>
            <a:off x="7305675" y="1333500"/>
            <a:ext cx="4591049" cy="1981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Let’s work </a:t>
            </a:r>
            <a:r>
              <a:rPr lang="en-US" altLang="ja-JP" sz="440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on activity page.</a:t>
            </a:r>
            <a:endParaRPr kumimoji="1" lang="en-US" altLang="ja-JP" sz="4400" dirty="0">
              <a:latin typeface="Cavolini" panose="03000502040302020204" pitchFamily="66" charset="0"/>
              <a:ea typeface="+mj-ea"/>
              <a:cs typeface="Cavolini" panose="03000502040302020204" pitchFamily="66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DA435DC-D0FF-4204-AA19-A4DBA470B9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295276" y="0"/>
            <a:ext cx="4476749" cy="4368147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67594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7" name="Picture 2" descr="Number 12 Clip Art">
            <a:extLst>
              <a:ext uri="{FF2B5EF4-FFF2-40B4-BE49-F238E27FC236}">
                <a16:creationId xmlns:a16="http://schemas.microsoft.com/office/drawing/2014/main" id="{26DD4AE5-7A43-1325-D863-CC9A4055F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938" y="6572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84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3" name="Picture 4" descr="ソース画像を表示">
            <a:extLst>
              <a:ext uri="{FF2B5EF4-FFF2-40B4-BE49-F238E27FC236}">
                <a16:creationId xmlns:a16="http://schemas.microsoft.com/office/drawing/2014/main" id="{82F9AB37-50C2-8D5A-6FB7-6D07667EA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600" y="447592"/>
            <a:ext cx="3143250" cy="190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01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3" name="Picture 6" descr="solve detective clipart に対する画像結果">
            <a:extLst>
              <a:ext uri="{FF2B5EF4-FFF2-40B4-BE49-F238E27FC236}">
                <a16:creationId xmlns:a16="http://schemas.microsoft.com/office/drawing/2014/main" id="{89F37AE4-9020-8ACF-02FD-CBCA559C1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522" y="657225"/>
            <a:ext cx="2554478" cy="208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3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calve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3" name="Picture 8" descr="carve beef chef に対する画像結果">
            <a:extLst>
              <a:ext uri="{FF2B5EF4-FFF2-40B4-BE49-F238E27FC236}">
                <a16:creationId xmlns:a16="http://schemas.microsoft.com/office/drawing/2014/main" id="{7E3F5815-66AC-3D26-C4C0-DF02DDA7E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98" y="3682880"/>
            <a:ext cx="3248025" cy="19840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597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calve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starve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3" name="Picture 10" descr="ソース画像を表示">
            <a:extLst>
              <a:ext uri="{FF2B5EF4-FFF2-40B4-BE49-F238E27FC236}">
                <a16:creationId xmlns:a16="http://schemas.microsoft.com/office/drawing/2014/main" id="{72431E31-5A22-0F97-660F-A1781FA17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865" y="2186230"/>
            <a:ext cx="2082800" cy="20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103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calve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starve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groove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3" name="Picture 12" descr="groove 意味 - 英語 辞書 | groove 日本語、定義">
            <a:extLst>
              <a:ext uri="{FF2B5EF4-FFF2-40B4-BE49-F238E27FC236}">
                <a16:creationId xmlns:a16="http://schemas.microsoft.com/office/drawing/2014/main" id="{5E61B79A-8185-4ED5-1E90-BF505DA46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335" y="3037108"/>
            <a:ext cx="3000375" cy="1524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559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1A0108-6FFB-4FA7-B1B5-26A3033FAC04}"/>
              </a:ext>
            </a:extLst>
          </p:cNvPr>
          <p:cNvSpPr txBox="1"/>
          <p:nvPr/>
        </p:nvSpPr>
        <p:spPr>
          <a:xfrm>
            <a:off x="117899" y="657225"/>
            <a:ext cx="29775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twelve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nerve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solve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calve</a:t>
            </a:r>
          </a:p>
          <a:p>
            <a:pPr marL="342900" indent="-342900">
              <a:buAutoNum type="arabicPeriod"/>
            </a:pP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starve</a:t>
            </a:r>
          </a:p>
          <a:p>
            <a:pPr marL="342900" indent="-342900">
              <a:buAutoNum type="arabicPeriod"/>
            </a:pP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groove</a:t>
            </a:r>
          </a:p>
          <a:p>
            <a:pPr marL="342900" indent="-342900">
              <a:buAutoNum type="arabicPeriod"/>
            </a:pP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F3643-C72B-4317-8853-314C12368191}"/>
              </a:ext>
            </a:extLst>
          </p:cNvPr>
          <p:cNvSpPr txBox="1"/>
          <p:nvPr/>
        </p:nvSpPr>
        <p:spPr>
          <a:xfrm>
            <a:off x="3243158" y="657225"/>
            <a:ext cx="449834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7.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curve</a:t>
            </a:r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/>
            </a:pPr>
            <a:endParaRPr kumimoji="1" lang="ja-JP" altLang="en-US" dirty="0"/>
          </a:p>
        </p:txBody>
      </p:sp>
      <p:pic>
        <p:nvPicPr>
          <p:cNvPr id="4" name="Picture 2" descr="クズネッツ曲線 - Wikipedia">
            <a:extLst>
              <a:ext uri="{FF2B5EF4-FFF2-40B4-BE49-F238E27FC236}">
                <a16:creationId xmlns:a16="http://schemas.microsoft.com/office/drawing/2014/main" id="{C54C83E9-E264-8B45-CD97-6060A7FBF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913" y="3082024"/>
            <a:ext cx="27336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47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350</Words>
  <Application>Microsoft Office PowerPoint</Application>
  <PresentationFormat>ワイド画面</PresentationFormat>
  <Paragraphs>177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1" baseType="lpstr">
      <vt:lpstr>游ゴシック</vt:lpstr>
      <vt:lpstr>游ゴシック Light</vt:lpstr>
      <vt:lpstr>Abadi</vt:lpstr>
      <vt:lpstr>Arial</vt:lpstr>
      <vt:lpstr>Arial Nova Cond</vt:lpstr>
      <vt:lpstr>Calibri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35</cp:revision>
  <cp:lastPrinted>2022-05-12T08:43:22Z</cp:lastPrinted>
  <dcterms:created xsi:type="dcterms:W3CDTF">2020-08-02T07:50:58Z</dcterms:created>
  <dcterms:modified xsi:type="dcterms:W3CDTF">2022-07-14T08:51:12Z</dcterms:modified>
</cp:coreProperties>
</file>