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277" r:id="rId3"/>
    <p:sldId id="3136" r:id="rId4"/>
    <p:sldId id="3137" r:id="rId5"/>
    <p:sldId id="1522" r:id="rId6"/>
    <p:sldId id="3138" r:id="rId7"/>
    <p:sldId id="3193" r:id="rId8"/>
    <p:sldId id="785" r:id="rId9"/>
    <p:sldId id="3204" r:id="rId10"/>
    <p:sldId id="332" r:id="rId11"/>
    <p:sldId id="3182" r:id="rId12"/>
    <p:sldId id="3197" r:id="rId13"/>
    <p:sldId id="3198" r:id="rId14"/>
    <p:sldId id="3199" r:id="rId15"/>
    <p:sldId id="3200" r:id="rId16"/>
    <p:sldId id="3201" r:id="rId17"/>
    <p:sldId id="3202" r:id="rId18"/>
    <p:sldId id="3203" r:id="rId19"/>
    <p:sldId id="339" r:id="rId20"/>
    <p:sldId id="2802" r:id="rId21"/>
    <p:sldId id="3179" r:id="rId22"/>
    <p:sldId id="3196" r:id="rId23"/>
    <p:sldId id="3180" r:id="rId24"/>
    <p:sldId id="3195" r:id="rId25"/>
    <p:sldId id="3181" r:id="rId26"/>
    <p:sldId id="3194" r:id="rId27"/>
  </p:sldIdLst>
  <p:sldSz cx="12192000" cy="6858000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60" y="3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9012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9012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326545DF-9F6E-4685-85DF-8773BCFBCDED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3"/>
            <a:ext cx="5486400" cy="3916115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6679"/>
            <a:ext cx="2971800" cy="4990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4" y="9446679"/>
            <a:ext cx="2971800" cy="499011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AB7ADB04-7260-47C8-9890-C6F9A93CA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564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68397C-2C32-4011-84A7-DC1B6A946D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AE48B79-36AD-4489-8AD3-C3B9A106E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68039F-4A6D-4C5E-AD95-8D4195D65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C8B12F-8E44-444F-8A41-F6FBB2703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E62387-E784-495E-9AA7-F48ED0480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593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47FE8-50ED-433E-8D38-15BF0E31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91FF0DD-2129-4C94-B0E6-193784F828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8B4F95-A559-43C5-9FFE-00C7182DB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120120-4E71-42C1-B203-64288B4B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5E25C8-B09C-4F93-BF2F-CD3B719B6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395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785640-10FC-455F-A3DC-90FEF43B20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471343C-F85C-4D16-A0AE-61412C659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EADDC8-26DD-422D-9D85-C7F1631BA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1D08E8-BB8B-48F1-9F09-94FE4C31A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179E7-E1DD-43F1-800D-25437EAD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63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39C1E5-E3CB-4C27-8CEB-2476A69401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6FB255B-2F7F-443E-AA19-2051928CC8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CF8015-6CEB-4EDE-B297-92853A07A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E7546D-C0F1-4FC4-80EA-35C32E94C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FD920B-18AE-4839-ADCD-96B531D41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D61D29-1C92-4B99-8832-EDA347851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C409E44-BCD1-4ED9-858F-C374093AD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7F9934-2C78-429B-B871-4F30667AF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A26DFD-141C-46B9-91B4-838461107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9A5ADF-81F4-438C-A49D-0A26C848C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55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8E6F2-A7AF-49FA-984C-B6A0E535A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E69A62-E9B3-4BDE-ADDD-6E2ABA4AE5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3A7A64-3559-4CA1-96B3-F4873681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5BFE5B-624E-4B47-8D47-028E8FD9D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3C7BE1-F3B5-469E-878E-B1C47BDC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93A324-B03A-4BF6-900A-371BDC6E0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313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0BA964-7EBA-4B0F-AFFC-42B847CD0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E13BC-1E03-4901-827B-59CA660228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E5A3680-BEC4-45C0-A1C9-AD3B29A4B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342608-9BD2-42E6-B207-190E8AB1D6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99AD0E1-22EE-4CDA-9D83-7FAF2AC83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6D72FEC-E6AC-4376-AD78-69AAC99F2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A425869-B9DB-44A4-B196-F58A54E0D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202E07F-7E07-4EFC-AF4C-99798EDCB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8615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74B05-B301-44B6-9869-3A46ED9D3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DE0BC0-CD85-49FA-AB87-F5255585C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CF6AECA-9DFC-41E3-B676-646157B8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38E33C-A095-4A72-A0EA-E79EA1FE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469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C2AD023-D52A-490E-B33D-A52A328C8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4ECAB34-4F34-4408-8A06-D0383FF30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C0522A-2F27-4E77-8945-D38F5341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395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DCAC17-D9FD-4146-BFB4-9D150C71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7B8D0A-8AF1-42FB-AF22-4AE24B6D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687CC7B-F25C-4376-8ADA-E99A94609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84BF5D-D2DA-4356-872A-96838181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AAA162-71DF-4875-A45A-919DB0158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59F516-FCA8-4B1F-BE12-3E8A7C11C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54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945F1-DCE6-4251-AD0E-E373A23F3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C42E17B-C3F1-4CBC-9ADD-4744A84D62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FA6219-C012-46E2-8E48-61CA9E0D21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921C6E2-D972-4178-B5ED-50C8867AA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0B3E9CF-6B1D-4AEA-876E-DF6C5DED9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679DA2-4B69-412D-8121-347F3C8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59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5789F0A-6356-445C-A360-AD4875291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7B0C542-D9CB-40BC-9D43-FE1199A7C9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9B0938-EAA7-4AF8-ACDB-B6E1CAC6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05914-A971-4ECC-BA43-24A68543B2D1}" type="datetimeFigureOut">
              <a:rPr kumimoji="1" lang="ja-JP" altLang="en-US" smtClean="0"/>
              <a:t>2022/8/16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DE8794-5E1E-4E9D-B83A-09F0DFC78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375038-2F0E-4ACD-BCEE-EF2B83F347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1190-6419-45C9-84DB-A4C330B531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906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17" Type="http://schemas.openxmlformats.org/officeDocument/2006/relationships/image" Target="../media/image19.jpeg"/><Relationship Id="rId2" Type="http://schemas.openxmlformats.org/officeDocument/2006/relationships/image" Target="../media/image4.jpeg"/><Relationship Id="rId16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5" Type="http://schemas.openxmlformats.org/officeDocument/2006/relationships/image" Target="../media/image17.jpeg"/><Relationship Id="rId10" Type="http://schemas.openxmlformats.org/officeDocument/2006/relationships/image" Target="../media/image12.jpeg"/><Relationship Id="rId19" Type="http://schemas.openxmlformats.org/officeDocument/2006/relationships/image" Target="../media/image21.jpeg"/><Relationship Id="rId4" Type="http://schemas.openxmlformats.org/officeDocument/2006/relationships/image" Target="../media/image6.jpeg"/><Relationship Id="rId9" Type="http://schemas.openxmlformats.org/officeDocument/2006/relationships/image" Target="../media/image11.jpeg"/><Relationship Id="rId1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4A955-7387-46CD-8BB8-2877E7093730}"/>
              </a:ext>
            </a:extLst>
          </p:cNvPr>
          <p:cNvSpPr txBox="1"/>
          <p:nvPr/>
        </p:nvSpPr>
        <p:spPr>
          <a:xfrm>
            <a:off x="5677017" y="-976384"/>
            <a:ext cx="505335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Jolly Grammar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b="1" dirty="0">
                <a:latin typeface="Abadi" panose="020B0604020104020204" pitchFamily="34" charset="0"/>
                <a:ea typeface="+mj-ea"/>
                <a:cs typeface="+mj-cs"/>
              </a:rPr>
              <a:t>4a-9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6F107BC-DB0C-64CB-81E1-20CE6965ECD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162468" y="348914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pic>
        <p:nvPicPr>
          <p:cNvPr id="1026" name="Picture 2" descr="jolly grammar 4 に対する画像結果">
            <a:extLst>
              <a:ext uri="{FF2B5EF4-FFF2-40B4-BE49-F238E27FC236}">
                <a16:creationId xmlns:a16="http://schemas.microsoft.com/office/drawing/2014/main" id="{131512E2-0BDF-4E3E-1C64-D3794A6803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9810" y="1881245"/>
            <a:ext cx="1992239" cy="281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2551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AD3AF35-2701-4E41-83A8-F1EAD3344F52}"/>
              </a:ext>
            </a:extLst>
          </p:cNvPr>
          <p:cNvSpPr txBox="1"/>
          <p:nvPr/>
        </p:nvSpPr>
        <p:spPr>
          <a:xfrm>
            <a:off x="6698708" y="-368935"/>
            <a:ext cx="6593112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100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parsing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135E8DA0-901D-BA1D-35C0-2CFA456204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201170" y="298229"/>
            <a:ext cx="4619182" cy="525856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827783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rare bird was nesting quietly in the conservation area.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3074" name="Picture 2" descr="Rare bird seen nesting for first time in more than 40 years ...">
            <a:extLst>
              <a:ext uri="{FF2B5EF4-FFF2-40B4-BE49-F238E27FC236}">
                <a16:creationId xmlns:a16="http://schemas.microsoft.com/office/drawing/2014/main" id="{6D64825F-323F-FF08-0A07-D13FBB51D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0" y="2837917"/>
            <a:ext cx="7005320" cy="312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081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rare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bird was nesting quietly in the conservation area.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3074" name="Picture 2" descr="Rare bird seen nesting for first time in more than 40 years ...">
            <a:extLst>
              <a:ext uri="{FF2B5EF4-FFF2-40B4-BE49-F238E27FC236}">
                <a16:creationId xmlns:a16="http://schemas.microsoft.com/office/drawing/2014/main" id="{6D64825F-323F-FF08-0A07-D13FBB51D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0" y="2837917"/>
            <a:ext cx="7005320" cy="312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905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rare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bird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was nesting quietly in the conservation area.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3074" name="Picture 2" descr="Rare bird seen nesting for first time in more than 40 years ...">
            <a:extLst>
              <a:ext uri="{FF2B5EF4-FFF2-40B4-BE49-F238E27FC236}">
                <a16:creationId xmlns:a16="http://schemas.microsoft.com/office/drawing/2014/main" id="{6D64825F-323F-FF08-0A07-D13FBB51D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0" y="2837917"/>
            <a:ext cx="7005320" cy="312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8670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rare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bird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was nesting 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quietly in the conservation area.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3074" name="Picture 2" descr="Rare bird seen nesting for first time in more than 40 years ...">
            <a:extLst>
              <a:ext uri="{FF2B5EF4-FFF2-40B4-BE49-F238E27FC236}">
                <a16:creationId xmlns:a16="http://schemas.microsoft.com/office/drawing/2014/main" id="{6D64825F-323F-FF08-0A07-D13FBB51D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0" y="2837917"/>
            <a:ext cx="7005320" cy="312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9867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rare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bird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was nesting </a:t>
            </a:r>
            <a:r>
              <a:rPr lang="en-US" altLang="ja-JP" sz="4800" dirty="0">
                <a:solidFill>
                  <a:srgbClr val="FFC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quietly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in the conservation area.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3074" name="Picture 2" descr="Rare bird seen nesting for first time in more than 40 years ...">
            <a:extLst>
              <a:ext uri="{FF2B5EF4-FFF2-40B4-BE49-F238E27FC236}">
                <a16:creationId xmlns:a16="http://schemas.microsoft.com/office/drawing/2014/main" id="{6D64825F-323F-FF08-0A07-D13FBB51D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0" y="2837917"/>
            <a:ext cx="7005320" cy="312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2059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rare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bird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was nesting </a:t>
            </a:r>
            <a:r>
              <a:rPr lang="en-US" altLang="ja-JP" sz="4800" dirty="0">
                <a:solidFill>
                  <a:srgbClr val="FFC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quietly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conservation area.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3074" name="Picture 2" descr="Rare bird seen nesting for first time in more than 40 years ...">
            <a:extLst>
              <a:ext uri="{FF2B5EF4-FFF2-40B4-BE49-F238E27FC236}">
                <a16:creationId xmlns:a16="http://schemas.microsoft.com/office/drawing/2014/main" id="{6D64825F-323F-FF08-0A07-D13FBB51D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0" y="2837917"/>
            <a:ext cx="7005320" cy="312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532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rare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bird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was nesting </a:t>
            </a:r>
            <a:r>
              <a:rPr lang="en-US" altLang="ja-JP" sz="4800" dirty="0">
                <a:solidFill>
                  <a:srgbClr val="FFC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quietly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conservation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area.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3074" name="Picture 2" descr="Rare bird seen nesting for first time in more than 40 years ...">
            <a:extLst>
              <a:ext uri="{FF2B5EF4-FFF2-40B4-BE49-F238E27FC236}">
                <a16:creationId xmlns:a16="http://schemas.microsoft.com/office/drawing/2014/main" id="{6D64825F-323F-FF08-0A07-D13FBB51D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0" y="2837917"/>
            <a:ext cx="7005320" cy="312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2093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FC6C7A7-4EAE-5775-FCEB-8F50C5B9B833}"/>
              </a:ext>
            </a:extLst>
          </p:cNvPr>
          <p:cNvSpPr txBox="1"/>
          <p:nvPr/>
        </p:nvSpPr>
        <p:spPr>
          <a:xfrm>
            <a:off x="933449" y="549622"/>
            <a:ext cx="11382375" cy="14403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rare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bird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FF0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was nesting </a:t>
            </a:r>
            <a:r>
              <a:rPr lang="en-US" altLang="ja-JP" sz="4800" dirty="0">
                <a:solidFill>
                  <a:srgbClr val="FFC00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quietly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solidFill>
                  <a:srgbClr val="00B05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in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the </a:t>
            </a:r>
            <a:r>
              <a:rPr lang="en-US" altLang="ja-JP" sz="4800" dirty="0">
                <a:solidFill>
                  <a:srgbClr val="0070C0"/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conservation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 </a:t>
            </a:r>
            <a:r>
              <a:rPr lang="en-US" altLang="ja-JP" sz="48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area</a:t>
            </a:r>
            <a:r>
              <a:rPr lang="en-US" altLang="ja-JP" sz="4800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.</a:t>
            </a:r>
            <a:endParaRPr kumimoji="1" lang="en-US" altLang="ja-JP" sz="4800" kern="1200" dirty="0">
              <a:solidFill>
                <a:schemeClr val="bg1">
                  <a:lumMod val="50000"/>
                </a:schemeClr>
              </a:solidFill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3074" name="Picture 2" descr="Rare bird seen nesting for first time in more than 40 years ...">
            <a:extLst>
              <a:ext uri="{FF2B5EF4-FFF2-40B4-BE49-F238E27FC236}">
                <a16:creationId xmlns:a16="http://schemas.microsoft.com/office/drawing/2014/main" id="{6D64825F-323F-FF08-0A07-D13FBB51D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320" y="2837917"/>
            <a:ext cx="7005320" cy="3127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720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973C089-5609-4A67-A1B3-69544B56B02D}"/>
              </a:ext>
            </a:extLst>
          </p:cNvPr>
          <p:cNvSpPr txBox="1"/>
          <p:nvPr/>
        </p:nvSpPr>
        <p:spPr>
          <a:xfrm>
            <a:off x="1524000" y="2751125"/>
            <a:ext cx="9144000" cy="13557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00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Dictation</a:t>
            </a:r>
            <a:endParaRPr kumimoji="1" lang="en-US" altLang="ja-JP" sz="100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4DB438D-6AE1-4DBB-965E-8E0F64E866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84"/>
          <a:stretch/>
        </p:blipFill>
        <p:spPr>
          <a:xfrm>
            <a:off x="20" y="10"/>
            <a:ext cx="5920598" cy="2130941"/>
          </a:xfrm>
          <a:custGeom>
            <a:avLst/>
            <a:gdLst/>
            <a:ahLst/>
            <a:cxnLst/>
            <a:rect l="l" t="t" r="r" b="b"/>
            <a:pathLst>
              <a:path w="5920618" h="2130951">
                <a:moveTo>
                  <a:pt x="0" y="0"/>
                </a:moveTo>
                <a:lnTo>
                  <a:pt x="5920618" y="0"/>
                </a:lnTo>
                <a:lnTo>
                  <a:pt x="4933709" y="2130951"/>
                </a:lnTo>
                <a:lnTo>
                  <a:pt x="0" y="2130951"/>
                </a:lnTo>
                <a:close/>
              </a:path>
            </a:pathLst>
          </a:custGeom>
        </p:spPr>
      </p:pic>
      <p:sp>
        <p:nvSpPr>
          <p:cNvPr id="9" name="Freeform 16">
            <a:extLst>
              <a:ext uri="{FF2B5EF4-FFF2-40B4-BE49-F238E27FC236}">
                <a16:creationId xmlns:a16="http://schemas.microsoft.com/office/drawing/2014/main" id="{B0BDD275-E79C-4B6F-9875-E474D59DC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7752" y="0"/>
            <a:ext cx="7084249" cy="2130552"/>
          </a:xfrm>
          <a:custGeom>
            <a:avLst/>
            <a:gdLst>
              <a:gd name="connsiteX0" fmla="*/ 986725 w 7084249"/>
              <a:gd name="connsiteY0" fmla="*/ 0 h 2130552"/>
              <a:gd name="connsiteX1" fmla="*/ 7084249 w 7084249"/>
              <a:gd name="connsiteY1" fmla="*/ 0 h 2130552"/>
              <a:gd name="connsiteX2" fmla="*/ 7084249 w 7084249"/>
              <a:gd name="connsiteY2" fmla="*/ 2130552 h 2130552"/>
              <a:gd name="connsiteX3" fmla="*/ 0 w 7084249"/>
              <a:gd name="connsiteY3" fmla="*/ 2130552 h 213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84249" h="2130552">
                <a:moveTo>
                  <a:pt x="986725" y="0"/>
                </a:moveTo>
                <a:lnTo>
                  <a:pt x="7084249" y="0"/>
                </a:lnTo>
                <a:lnTo>
                  <a:pt x="7084249" y="2130552"/>
                </a:lnTo>
                <a:lnTo>
                  <a:pt x="0" y="213055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9">
            <a:extLst>
              <a:ext uri="{FF2B5EF4-FFF2-40B4-BE49-F238E27FC236}">
                <a16:creationId xmlns:a16="http://schemas.microsoft.com/office/drawing/2014/main" id="{FFE24BB0-6C00-4CD0-B19A-F41513025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3319"/>
            <a:ext cx="5925190" cy="2174681"/>
          </a:xfrm>
          <a:custGeom>
            <a:avLst/>
            <a:gdLst>
              <a:gd name="connsiteX0" fmla="*/ 1007162 w 5925190"/>
              <a:gd name="connsiteY0" fmla="*/ 0 h 2174681"/>
              <a:gd name="connsiteX1" fmla="*/ 5925190 w 5925190"/>
              <a:gd name="connsiteY1" fmla="*/ 0 h 2174681"/>
              <a:gd name="connsiteX2" fmla="*/ 5925190 w 5925190"/>
              <a:gd name="connsiteY2" fmla="*/ 2174681 h 2174681"/>
              <a:gd name="connsiteX3" fmla="*/ 0 w 5925190"/>
              <a:gd name="connsiteY3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4681">
                <a:moveTo>
                  <a:pt x="1007162" y="0"/>
                </a:moveTo>
                <a:lnTo>
                  <a:pt x="5925190" y="0"/>
                </a:lnTo>
                <a:lnTo>
                  <a:pt x="592519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Freeform 22">
            <a:extLst>
              <a:ext uri="{FF2B5EF4-FFF2-40B4-BE49-F238E27FC236}">
                <a16:creationId xmlns:a16="http://schemas.microsoft.com/office/drawing/2014/main" id="{045D7A58-411F-4E92-A78E-A6FEB18900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1728"/>
            <a:ext cx="7112212" cy="2176272"/>
          </a:xfrm>
          <a:custGeom>
            <a:avLst/>
            <a:gdLst>
              <a:gd name="connsiteX0" fmla="*/ 0 w 7112212"/>
              <a:gd name="connsiteY0" fmla="*/ 0 h 2176272"/>
              <a:gd name="connsiteX1" fmla="*/ 7112212 w 7112212"/>
              <a:gd name="connsiteY1" fmla="*/ 0 h 2176272"/>
              <a:gd name="connsiteX2" fmla="*/ 6104313 w 7112212"/>
              <a:gd name="connsiteY2" fmla="*/ 2176272 h 2176272"/>
              <a:gd name="connsiteX3" fmla="*/ 0 w 7112212"/>
              <a:gd name="connsiteY3" fmla="*/ 2176272 h 21762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112212" h="2176272">
                <a:moveTo>
                  <a:pt x="0" y="0"/>
                </a:moveTo>
                <a:lnTo>
                  <a:pt x="7112212" y="0"/>
                </a:lnTo>
                <a:lnTo>
                  <a:pt x="6104313" y="2176272"/>
                </a:lnTo>
                <a:lnTo>
                  <a:pt x="0" y="2176272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A8EB0EB-5D68-4E35-9977-2003E8E9EE80}"/>
              </a:ext>
            </a:extLst>
          </p:cNvPr>
          <p:cNvSpPr txBox="1"/>
          <p:nvPr/>
        </p:nvSpPr>
        <p:spPr>
          <a:xfrm>
            <a:off x="7620000" y="1447800"/>
            <a:ext cx="4381501" cy="1981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Spelling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4400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&lt;</a:t>
            </a:r>
            <a:r>
              <a:rPr kumimoji="1" lang="en-US" altLang="ja-JP" sz="4400" dirty="0" err="1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v</a:t>
            </a:r>
            <a:r>
              <a:rPr lang="en-US" altLang="ja-JP" sz="4400" dirty="0" err="1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e</a:t>
            </a: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&gt; 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400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saying /v/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DA435DC-D0FF-4204-AA19-A4DBA470B9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6" r="1" b="1"/>
          <a:stretch/>
        </p:blipFill>
        <p:spPr>
          <a:xfrm>
            <a:off x="295276" y="0"/>
            <a:ext cx="4476749" cy="4368147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0607722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7953476" y="45076"/>
            <a:ext cx="5192486" cy="72265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10000" dirty="0">
                <a:latin typeface="Aharoni" panose="02010803020104030203" pitchFamily="2" charset="-79"/>
                <a:ea typeface="+mj-ea"/>
                <a:cs typeface="Aharoni" panose="02010803020104030203" pitchFamily="2" charset="-79"/>
              </a:rPr>
              <a:t>Dictation</a:t>
            </a:r>
            <a:endParaRPr kumimoji="1" lang="en-US" altLang="ja-JP" sz="10000" dirty="0">
              <a:latin typeface="Aharoni" panose="02010803020104030203" pitchFamily="2" charset="-79"/>
              <a:ea typeface="+mj-ea"/>
              <a:cs typeface="Aharoni" panose="02010803020104030203" pitchFamily="2" charset="-79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10829056" y="129128"/>
            <a:ext cx="1071154" cy="1219422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27E9F84-089A-41F0-BB70-8552406B89E7}"/>
              </a:ext>
            </a:extLst>
          </p:cNvPr>
          <p:cNvSpPr txBox="1"/>
          <p:nvPr/>
        </p:nvSpPr>
        <p:spPr>
          <a:xfrm>
            <a:off x="291790" y="892098"/>
            <a:ext cx="116084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atin typeface="Abadi" panose="020B0604020104020204" pitchFamily="34" charset="0"/>
              </a:rPr>
              <a:t>1. </a:t>
            </a:r>
            <a:r>
              <a:rPr kumimoji="1" lang="en-US" altLang="ja-JP" sz="4000" u="sng" dirty="0">
                <a:latin typeface="Abadi" panose="020B0604020104020204" pitchFamily="34" charset="0"/>
              </a:rPr>
              <a:t>      </a:t>
            </a:r>
            <a:r>
              <a:rPr kumimoji="1" lang="en-US" altLang="ja-JP" sz="4000" dirty="0">
                <a:latin typeface="Abadi" panose="020B0604020104020204" pitchFamily="34" charset="0"/>
              </a:rPr>
              <a:t>    </a:t>
            </a:r>
            <a:endParaRPr kumimoji="1" lang="en-US" altLang="ja-JP" sz="4000" u="sng" dirty="0">
              <a:latin typeface="Abadi" panose="020B0604020104020204" pitchFamily="34" charset="0"/>
            </a:endParaRPr>
          </a:p>
          <a:p>
            <a:endParaRPr lang="en-US" altLang="ja-JP" sz="4000" u="sng" dirty="0">
              <a:latin typeface="Abadi" panose="020B0604020104020204" pitchFamily="34" charset="0"/>
            </a:endParaRPr>
          </a:p>
          <a:p>
            <a:endParaRPr lang="en-US" altLang="ja-JP" sz="4000" u="sng" dirty="0">
              <a:latin typeface="Abadi" panose="020B0604020104020204" pitchFamily="34" charset="0"/>
            </a:endParaRPr>
          </a:p>
          <a:p>
            <a:r>
              <a:rPr kumimoji="1" lang="en-US" altLang="ja-JP" sz="4000" dirty="0">
                <a:latin typeface="Abadi" panose="020B0604020104020204" pitchFamily="34" charset="0"/>
              </a:rPr>
              <a:t>2.                                                                                                                                         </a:t>
            </a:r>
          </a:p>
          <a:p>
            <a:endParaRPr lang="en-US" altLang="ja-JP" sz="4000" dirty="0">
              <a:latin typeface="Abadi" panose="020B0604020104020204" pitchFamily="34" charset="0"/>
            </a:endParaRPr>
          </a:p>
          <a:p>
            <a:endParaRPr lang="en-US" altLang="ja-JP" sz="4000" dirty="0">
              <a:latin typeface="Abadi" panose="020B0604020104020204" pitchFamily="34" charset="0"/>
            </a:endParaRPr>
          </a:p>
          <a:p>
            <a:r>
              <a:rPr kumimoji="1" lang="en-US" altLang="ja-JP" sz="4000" dirty="0">
                <a:latin typeface="Abadi" panose="020B0604020104020204" pitchFamily="34" charset="0"/>
              </a:rPr>
              <a:t>3.         </a:t>
            </a:r>
            <a:r>
              <a:rPr kumimoji="1" lang="en-US" altLang="ja-JP" sz="4000" dirty="0"/>
              <a:t>                                                                                                                                     </a:t>
            </a:r>
            <a:endParaRPr kumimoji="1" lang="ja-JP" altLang="en-US" sz="4000" dirty="0"/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EAB6B70F-955A-4CF9-A5B6-5CEFD54F9953}"/>
              </a:ext>
            </a:extLst>
          </p:cNvPr>
          <p:cNvCxnSpPr/>
          <p:nvPr/>
        </p:nvCxnSpPr>
        <p:spPr>
          <a:xfrm>
            <a:off x="970156" y="1505415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D734F8E2-9E34-44E6-83A6-FF91F9D428FA}"/>
              </a:ext>
            </a:extLst>
          </p:cNvPr>
          <p:cNvCxnSpPr/>
          <p:nvPr/>
        </p:nvCxnSpPr>
        <p:spPr>
          <a:xfrm>
            <a:off x="1004275" y="2259981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54A25640-01E8-4CFF-9533-935E03FE610B}"/>
              </a:ext>
            </a:extLst>
          </p:cNvPr>
          <p:cNvCxnSpPr/>
          <p:nvPr/>
        </p:nvCxnSpPr>
        <p:spPr>
          <a:xfrm>
            <a:off x="1004275" y="3429000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9ED2F53-E7BA-4944-9EB5-30492F602F30}"/>
              </a:ext>
            </a:extLst>
          </p:cNvPr>
          <p:cNvCxnSpPr/>
          <p:nvPr/>
        </p:nvCxnSpPr>
        <p:spPr>
          <a:xfrm>
            <a:off x="1004275" y="4226312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CFD1A778-3A59-46CC-871D-1A28E8EDE19E}"/>
              </a:ext>
            </a:extLst>
          </p:cNvPr>
          <p:cNvCxnSpPr/>
          <p:nvPr/>
        </p:nvCxnSpPr>
        <p:spPr>
          <a:xfrm>
            <a:off x="1004275" y="5192943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1E2B8347-40D2-45ED-B9AE-4FA9C61127BD}"/>
              </a:ext>
            </a:extLst>
          </p:cNvPr>
          <p:cNvCxnSpPr/>
          <p:nvPr/>
        </p:nvCxnSpPr>
        <p:spPr>
          <a:xfrm>
            <a:off x="1004275" y="6009423"/>
            <a:ext cx="1062711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785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3" name="Rectangle 3092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95" name="Freeform: Shape 3094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97" name="Freeform: Shape 3096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9A8E1A-28EE-4DA4-9BA7-FE29A1313F7D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4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099" name="Rectangle 309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01" name="Rectangle 310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Waiter serving food to couples at restaurant table ...">
            <a:extLst>
              <a:ext uri="{FF2B5EF4-FFF2-40B4-BE49-F238E27FC236}">
                <a16:creationId xmlns:a16="http://schemas.microsoft.com/office/drawing/2014/main" id="{C2206EDE-E05E-0F0B-5313-A48591A5E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4356" y="1220979"/>
            <a:ext cx="6408836" cy="426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826347"/>
      </p:ext>
    </p:extLst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93" name="Rectangle 3092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95" name="Freeform: Shape 3094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97" name="Freeform: Shape 3096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09A8E1A-28EE-4DA4-9BA7-FE29A1313F7D}"/>
              </a:ext>
            </a:extLst>
          </p:cNvPr>
          <p:cNvSpPr txBox="1"/>
          <p:nvPr/>
        </p:nvSpPr>
        <p:spPr>
          <a:xfrm>
            <a:off x="477981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4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waiter is serving twelve people.</a:t>
            </a:r>
          </a:p>
        </p:txBody>
      </p:sp>
      <p:sp>
        <p:nvSpPr>
          <p:cNvPr id="3099" name="Rectangle 3098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101" name="Rectangle 3100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0" name="Picture 2" descr="Waiter serving food to couples at restaurant table ...">
            <a:extLst>
              <a:ext uri="{FF2B5EF4-FFF2-40B4-BE49-F238E27FC236}">
                <a16:creationId xmlns:a16="http://schemas.microsoft.com/office/drawing/2014/main" id="{C2206EDE-E05E-0F0B-5313-A48591A5E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4356" y="1220979"/>
            <a:ext cx="6408836" cy="426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5472195"/>
      </p:ext>
    </p:extLst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7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9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1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3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5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9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1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3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5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9CED6B-5CEE-4F1A-9AC7-E47012B73AA4}"/>
              </a:ext>
            </a:extLst>
          </p:cNvPr>
          <p:cNvSpPr txBox="1"/>
          <p:nvPr/>
        </p:nvSpPr>
        <p:spPr>
          <a:xfrm>
            <a:off x="8842248" y="1481328"/>
            <a:ext cx="292608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5400" b="1" dirty="0">
              <a:latin typeface="+mj-lt"/>
              <a:ea typeface="+mj-ea"/>
              <a:cs typeface="+mj-cs"/>
            </a:endParaRPr>
          </a:p>
        </p:txBody>
      </p:sp>
      <p:sp>
        <p:nvSpPr>
          <p:cNvPr id="4147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9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51" name="Freeform: Shape 4150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" name="Picture 2" descr="carve beef chef に対する画像結果">
            <a:extLst>
              <a:ext uri="{FF2B5EF4-FFF2-40B4-BE49-F238E27FC236}">
                <a16:creationId xmlns:a16="http://schemas.microsoft.com/office/drawing/2014/main" id="{04868F57-56A0-C5AE-0EB0-D47F41D77C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" r="10204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253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5" name="Freeform 5">
            <a:extLst>
              <a:ext uri="{FF2B5EF4-FFF2-40B4-BE49-F238E27FC236}">
                <a16:creationId xmlns:a16="http://schemas.microsoft.com/office/drawing/2014/main" id="{07322A9E-F1EC-405E-8971-BA906EFFC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329674" y="1290909"/>
            <a:ext cx="9702800" cy="5573512"/>
          </a:xfrm>
          <a:custGeom>
            <a:avLst/>
            <a:gdLst>
              <a:gd name="T0" fmla="*/ 1752 w 2038"/>
              <a:gd name="T1" fmla="*/ 1169 h 1169"/>
              <a:gd name="T2" fmla="*/ 1487 w 2038"/>
              <a:gd name="T3" fmla="*/ 334 h 1169"/>
              <a:gd name="T4" fmla="*/ 860 w 2038"/>
              <a:gd name="T5" fmla="*/ 22 h 1169"/>
              <a:gd name="T6" fmla="*/ 199 w 2038"/>
              <a:gd name="T7" fmla="*/ 318 h 1169"/>
              <a:gd name="T8" fmla="*/ 399 w 2038"/>
              <a:gd name="T9" fmla="*/ 1165 h 1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38" h="1169">
                <a:moveTo>
                  <a:pt x="1752" y="1169"/>
                </a:moveTo>
                <a:cubicBezTo>
                  <a:pt x="2038" y="928"/>
                  <a:pt x="1673" y="513"/>
                  <a:pt x="1487" y="334"/>
                </a:cubicBezTo>
                <a:cubicBezTo>
                  <a:pt x="1316" y="170"/>
                  <a:pt x="1099" y="43"/>
                  <a:pt x="860" y="22"/>
                </a:cubicBezTo>
                <a:cubicBezTo>
                  <a:pt x="621" y="0"/>
                  <a:pt x="341" y="128"/>
                  <a:pt x="199" y="318"/>
                </a:cubicBezTo>
                <a:cubicBezTo>
                  <a:pt x="0" y="586"/>
                  <a:pt x="184" y="965"/>
                  <a:pt x="399" y="116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7" name="Freeform 6">
            <a:extLst>
              <a:ext uri="{FF2B5EF4-FFF2-40B4-BE49-F238E27FC236}">
                <a16:creationId xmlns:a16="http://schemas.microsoft.com/office/drawing/2014/main" id="{A5704422-1118-4FD1-95AD-29A064EB8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70451" y="2010741"/>
            <a:ext cx="7373938" cy="4848892"/>
          </a:xfrm>
          <a:custGeom>
            <a:avLst/>
            <a:gdLst>
              <a:gd name="T0" fmla="*/ 1025 w 1549"/>
              <a:gd name="T1" fmla="*/ 1016 h 1017"/>
              <a:gd name="T2" fmla="*/ 1443 w 1549"/>
              <a:gd name="T3" fmla="*/ 592 h 1017"/>
              <a:gd name="T4" fmla="*/ 782 w 1549"/>
              <a:gd name="T5" fmla="*/ 53 h 1017"/>
              <a:gd name="T6" fmla="*/ 150 w 1549"/>
              <a:gd name="T7" fmla="*/ 329 h 1017"/>
              <a:gd name="T8" fmla="*/ 477 w 1549"/>
              <a:gd name="T9" fmla="*/ 1017 h 10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49" h="1017">
                <a:moveTo>
                  <a:pt x="1025" y="1016"/>
                </a:moveTo>
                <a:cubicBezTo>
                  <a:pt x="1223" y="971"/>
                  <a:pt x="1549" y="857"/>
                  <a:pt x="1443" y="592"/>
                </a:cubicBezTo>
                <a:cubicBezTo>
                  <a:pt x="1344" y="344"/>
                  <a:pt x="1041" y="111"/>
                  <a:pt x="782" y="53"/>
                </a:cubicBezTo>
                <a:cubicBezTo>
                  <a:pt x="545" y="0"/>
                  <a:pt x="275" y="117"/>
                  <a:pt x="150" y="329"/>
                </a:cubicBezTo>
                <a:cubicBezTo>
                  <a:pt x="0" y="584"/>
                  <a:pt x="243" y="911"/>
                  <a:pt x="477" y="1017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29" name="Freeform 7">
            <a:extLst>
              <a:ext uri="{FF2B5EF4-FFF2-40B4-BE49-F238E27FC236}">
                <a16:creationId xmlns:a16="http://schemas.microsoft.com/office/drawing/2014/main" id="{A88B2AAA-B805-498E-A9E6-98B8858554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51351" y="1780905"/>
            <a:ext cx="8035925" cy="5083516"/>
          </a:xfrm>
          <a:custGeom>
            <a:avLst/>
            <a:gdLst>
              <a:gd name="T0" fmla="*/ 1302 w 1688"/>
              <a:gd name="T1" fmla="*/ 1066 h 1066"/>
              <a:gd name="T2" fmla="*/ 1613 w 1688"/>
              <a:gd name="T3" fmla="*/ 850 h 1066"/>
              <a:gd name="T4" fmla="*/ 1517 w 1688"/>
              <a:gd name="T5" fmla="*/ 471 h 1066"/>
              <a:gd name="T6" fmla="*/ 798 w 1688"/>
              <a:gd name="T7" fmla="*/ 28 h 1066"/>
              <a:gd name="T8" fmla="*/ 181 w 1688"/>
              <a:gd name="T9" fmla="*/ 333 h 1066"/>
              <a:gd name="T10" fmla="*/ 420 w 1688"/>
              <a:gd name="T11" fmla="*/ 1066 h 10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688" h="1066">
                <a:moveTo>
                  <a:pt x="1302" y="1066"/>
                </a:moveTo>
                <a:cubicBezTo>
                  <a:pt x="1416" y="1024"/>
                  <a:pt x="1551" y="962"/>
                  <a:pt x="1613" y="850"/>
                </a:cubicBezTo>
                <a:cubicBezTo>
                  <a:pt x="1688" y="715"/>
                  <a:pt x="1606" y="575"/>
                  <a:pt x="1517" y="471"/>
                </a:cubicBezTo>
                <a:cubicBezTo>
                  <a:pt x="1336" y="258"/>
                  <a:pt x="1084" y="62"/>
                  <a:pt x="798" y="28"/>
                </a:cubicBezTo>
                <a:cubicBezTo>
                  <a:pt x="559" y="0"/>
                  <a:pt x="317" y="138"/>
                  <a:pt x="181" y="333"/>
                </a:cubicBezTo>
                <a:cubicBezTo>
                  <a:pt x="0" y="592"/>
                  <a:pt x="191" y="907"/>
                  <a:pt x="420" y="10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1" name="Freeform 8">
            <a:extLst>
              <a:ext uri="{FF2B5EF4-FFF2-40B4-BE49-F238E27FC236}">
                <a16:creationId xmlns:a16="http://schemas.microsoft.com/office/drawing/2014/main" id="{9B8051E0-19D7-43E1-BFD9-E6DBFEB3A3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542347"/>
            <a:ext cx="10334625" cy="6322075"/>
          </a:xfrm>
          <a:custGeom>
            <a:avLst/>
            <a:gdLst>
              <a:gd name="T0" fmla="*/ 1873 w 2171"/>
              <a:gd name="T1" fmla="*/ 1326 h 1326"/>
              <a:gd name="T2" fmla="*/ 1609 w 2171"/>
              <a:gd name="T3" fmla="*/ 473 h 1326"/>
              <a:gd name="T4" fmla="*/ 880 w 2171"/>
              <a:gd name="T5" fmla="*/ 63 h 1326"/>
              <a:gd name="T6" fmla="*/ 0 w 2171"/>
              <a:gd name="T7" fmla="*/ 423 h 13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71" h="1326">
                <a:moveTo>
                  <a:pt x="1873" y="1326"/>
                </a:moveTo>
                <a:cubicBezTo>
                  <a:pt x="2171" y="1045"/>
                  <a:pt x="1825" y="678"/>
                  <a:pt x="1609" y="473"/>
                </a:cubicBezTo>
                <a:cubicBezTo>
                  <a:pt x="1406" y="281"/>
                  <a:pt x="1159" y="116"/>
                  <a:pt x="880" y="63"/>
                </a:cubicBezTo>
                <a:cubicBezTo>
                  <a:pt x="545" y="0"/>
                  <a:pt x="214" y="161"/>
                  <a:pt x="0" y="423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3" name="Freeform 9">
            <a:extLst>
              <a:ext uri="{FF2B5EF4-FFF2-40B4-BE49-F238E27FC236}">
                <a16:creationId xmlns:a16="http://schemas.microsoft.com/office/drawing/2014/main" id="{4EDB2B02-86A2-46F5-A4BE-B7D9B10411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6178751"/>
            <a:ext cx="504825" cy="681527"/>
          </a:xfrm>
          <a:custGeom>
            <a:avLst/>
            <a:gdLst>
              <a:gd name="T0" fmla="*/ 0 w 106"/>
              <a:gd name="T1" fmla="*/ 0 h 143"/>
              <a:gd name="T2" fmla="*/ 106 w 106"/>
              <a:gd name="T3" fmla="*/ 143 h 14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" h="143">
                <a:moveTo>
                  <a:pt x="0" y="0"/>
                </a:moveTo>
                <a:cubicBezTo>
                  <a:pt x="35" y="54"/>
                  <a:pt x="70" y="101"/>
                  <a:pt x="106" y="143"/>
                </a:cubicBezTo>
              </a:path>
            </a:pathLst>
          </a:custGeom>
          <a:noFill/>
          <a:ln w="4763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5" name="Freeform 10">
            <a:extLst>
              <a:ext uri="{FF2B5EF4-FFF2-40B4-BE49-F238E27FC236}">
                <a16:creationId xmlns:a16="http://schemas.microsoft.com/office/drawing/2014/main" id="{43954639-FB5D-41F4-9560-6F6DFE7784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59376"/>
            <a:ext cx="11091863" cy="6923796"/>
          </a:xfrm>
          <a:custGeom>
            <a:avLst/>
            <a:gdLst>
              <a:gd name="T0" fmla="*/ 2046 w 2330"/>
              <a:gd name="T1" fmla="*/ 1452 h 1452"/>
              <a:gd name="T2" fmla="*/ 1813 w 2330"/>
              <a:gd name="T3" fmla="*/ 601 h 1452"/>
              <a:gd name="T4" fmla="*/ 956 w 2330"/>
              <a:gd name="T5" fmla="*/ 97 h 1452"/>
              <a:gd name="T6" fmla="*/ 0 w 2330"/>
              <a:gd name="T7" fmla="*/ 366 h 1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30" h="1452">
                <a:moveTo>
                  <a:pt x="2046" y="1452"/>
                </a:moveTo>
                <a:cubicBezTo>
                  <a:pt x="2330" y="1153"/>
                  <a:pt x="2049" y="821"/>
                  <a:pt x="1813" y="601"/>
                </a:cubicBezTo>
                <a:cubicBezTo>
                  <a:pt x="1569" y="375"/>
                  <a:pt x="1282" y="179"/>
                  <a:pt x="956" y="97"/>
                </a:cubicBezTo>
                <a:cubicBezTo>
                  <a:pt x="572" y="0"/>
                  <a:pt x="292" y="101"/>
                  <a:pt x="0" y="366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7" name="Freeform 12">
            <a:extLst>
              <a:ext uri="{FF2B5EF4-FFF2-40B4-BE49-F238E27FC236}">
                <a16:creationId xmlns:a16="http://schemas.microsoft.com/office/drawing/2014/main" id="{E898931C-0323-41FA-A036-20F818B1FF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1057275" cy="614491"/>
          </a:xfrm>
          <a:custGeom>
            <a:avLst/>
            <a:gdLst>
              <a:gd name="T0" fmla="*/ 222 w 222"/>
              <a:gd name="T1" fmla="*/ 0 h 129"/>
              <a:gd name="T2" fmla="*/ 0 w 222"/>
              <a:gd name="T3" fmla="*/ 129 h 12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22" h="129">
                <a:moveTo>
                  <a:pt x="222" y="0"/>
                </a:moveTo>
                <a:cubicBezTo>
                  <a:pt x="152" y="35"/>
                  <a:pt x="76" y="78"/>
                  <a:pt x="0" y="129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39" name="Freeform 14">
            <a:extLst>
              <a:ext uri="{FF2B5EF4-FFF2-40B4-BE49-F238E27FC236}">
                <a16:creationId xmlns:a16="http://schemas.microsoft.com/office/drawing/2014/main" id="{89AFE9DD-0792-4B98-B4EB-97ACA17E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701" y="-6705"/>
            <a:ext cx="595313" cy="352734"/>
          </a:xfrm>
          <a:custGeom>
            <a:avLst/>
            <a:gdLst>
              <a:gd name="T0" fmla="*/ 125 w 125"/>
              <a:gd name="T1" fmla="*/ 0 h 74"/>
              <a:gd name="T2" fmla="*/ 0 w 125"/>
              <a:gd name="T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5" h="74">
                <a:moveTo>
                  <a:pt x="125" y="0"/>
                </a:moveTo>
                <a:cubicBezTo>
                  <a:pt x="85" y="22"/>
                  <a:pt x="43" y="47"/>
                  <a:pt x="0" y="74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1" name="Freeform 16">
            <a:extLst>
              <a:ext uri="{FF2B5EF4-FFF2-40B4-BE49-F238E27FC236}">
                <a16:creationId xmlns:a16="http://schemas.microsoft.com/office/drawing/2014/main" id="{3981F5C4-9AE1-404E-AF44-A4E6DB374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1061" y="-1916"/>
            <a:ext cx="357188" cy="213875"/>
          </a:xfrm>
          <a:custGeom>
            <a:avLst/>
            <a:gdLst>
              <a:gd name="T0" fmla="*/ 75 w 75"/>
              <a:gd name="T1" fmla="*/ 0 h 45"/>
              <a:gd name="T2" fmla="*/ 0 w 75"/>
              <a:gd name="T3" fmla="*/ 45 h 4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5" h="45">
                <a:moveTo>
                  <a:pt x="75" y="0"/>
                </a:moveTo>
                <a:cubicBezTo>
                  <a:pt x="50" y="14"/>
                  <a:pt x="25" y="29"/>
                  <a:pt x="0" y="45"/>
                </a:cubicBezTo>
              </a:path>
            </a:pathLst>
          </a:custGeom>
          <a:noFill/>
          <a:ln w="12700" cap="flat">
            <a:solidFill>
              <a:schemeClr val="tx1">
                <a:alpha val="20000"/>
              </a:schemeClr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3" name="Freeform 11">
            <a:extLst>
              <a:ext uri="{FF2B5EF4-FFF2-40B4-BE49-F238E27FC236}">
                <a16:creationId xmlns:a16="http://schemas.microsoft.com/office/drawing/2014/main" id="{763C1781-8726-4FAC-8C45-FF40376BE4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5426601" y="-1916"/>
            <a:ext cx="5788025" cy="6847184"/>
          </a:xfrm>
          <a:custGeom>
            <a:avLst/>
            <a:gdLst>
              <a:gd name="T0" fmla="*/ 1094 w 1216"/>
              <a:gd name="T1" fmla="*/ 1436 h 1436"/>
              <a:gd name="T2" fmla="*/ 709 w 1216"/>
              <a:gd name="T3" fmla="*/ 551 h 1436"/>
              <a:gd name="T4" fmla="*/ 0 w 1216"/>
              <a:gd name="T5" fmla="*/ 0 h 14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16" h="1436">
                <a:moveTo>
                  <a:pt x="1094" y="1436"/>
                </a:moveTo>
                <a:cubicBezTo>
                  <a:pt x="1216" y="1114"/>
                  <a:pt x="904" y="770"/>
                  <a:pt x="709" y="551"/>
                </a:cubicBezTo>
                <a:cubicBezTo>
                  <a:pt x="509" y="327"/>
                  <a:pt x="274" y="127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5" name="Freeform 21">
            <a:extLst>
              <a:ext uri="{FF2B5EF4-FFF2-40B4-BE49-F238E27FC236}">
                <a16:creationId xmlns:a16="http://schemas.microsoft.com/office/drawing/2014/main" id="{301491B5-56C7-43DC-A3D9-861EECCA0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235014" y="2872"/>
            <a:ext cx="2951163" cy="2555325"/>
          </a:xfrm>
          <a:custGeom>
            <a:avLst/>
            <a:gdLst>
              <a:gd name="T0" fmla="*/ 620 w 620"/>
              <a:gd name="T1" fmla="*/ 536 h 536"/>
              <a:gd name="T2" fmla="*/ 0 w 620"/>
              <a:gd name="T3" fmla="*/ 0 h 53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20" h="536">
                <a:moveTo>
                  <a:pt x="620" y="536"/>
                </a:moveTo>
                <a:cubicBezTo>
                  <a:pt x="404" y="314"/>
                  <a:pt x="196" y="138"/>
                  <a:pt x="0" y="0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C9CED6B-5CEE-4F1A-9AC7-E47012B73AA4}"/>
              </a:ext>
            </a:extLst>
          </p:cNvPr>
          <p:cNvSpPr txBox="1"/>
          <p:nvPr/>
        </p:nvSpPr>
        <p:spPr>
          <a:xfrm>
            <a:off x="8842248" y="1481328"/>
            <a:ext cx="2926080" cy="24688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+mj-lt"/>
                <a:ea typeface="+mj-ea"/>
                <a:cs typeface="+mj-cs"/>
              </a:rPr>
              <a:t>The chef carves the joint of beef.</a:t>
            </a:r>
            <a:endParaRPr kumimoji="1" lang="en-US" altLang="ja-JP" sz="5400" b="1" dirty="0">
              <a:latin typeface="+mj-lt"/>
              <a:ea typeface="+mj-ea"/>
              <a:cs typeface="+mj-cs"/>
            </a:endParaRPr>
          </a:p>
        </p:txBody>
      </p:sp>
      <p:sp>
        <p:nvSpPr>
          <p:cNvPr id="4147" name="Freeform 22">
            <a:extLst>
              <a:ext uri="{FF2B5EF4-FFF2-40B4-BE49-F238E27FC236}">
                <a16:creationId xmlns:a16="http://schemas.microsoft.com/office/drawing/2014/main" id="{237E2353-22DF-46E0-A200-FB30F8F394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0020826" y="-1916"/>
            <a:ext cx="2165350" cy="1358265"/>
          </a:xfrm>
          <a:custGeom>
            <a:avLst/>
            <a:gdLst>
              <a:gd name="T0" fmla="*/ 0 w 455"/>
              <a:gd name="T1" fmla="*/ 0 h 285"/>
              <a:gd name="T2" fmla="*/ 455 w 455"/>
              <a:gd name="T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55" h="285">
                <a:moveTo>
                  <a:pt x="0" y="0"/>
                </a:moveTo>
                <a:cubicBezTo>
                  <a:pt x="153" y="85"/>
                  <a:pt x="308" y="180"/>
                  <a:pt x="455" y="285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49" name="Freeform 23">
            <a:extLst>
              <a:ext uri="{FF2B5EF4-FFF2-40B4-BE49-F238E27FC236}">
                <a16:creationId xmlns:a16="http://schemas.microsoft.com/office/drawing/2014/main" id="{DD6138DB-057B-45F7-A5F4-E7BFDA20D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90826" y="-1916"/>
            <a:ext cx="895350" cy="534687"/>
          </a:xfrm>
          <a:custGeom>
            <a:avLst/>
            <a:gdLst>
              <a:gd name="T0" fmla="*/ 0 w 188"/>
              <a:gd name="T1" fmla="*/ 0 h 112"/>
              <a:gd name="T2" fmla="*/ 188 w 188"/>
              <a:gd name="T3" fmla="*/ 112 h 11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8" h="112">
                <a:moveTo>
                  <a:pt x="0" y="0"/>
                </a:moveTo>
                <a:cubicBezTo>
                  <a:pt x="63" y="36"/>
                  <a:pt x="126" y="73"/>
                  <a:pt x="188" y="112"/>
                </a:cubicBezTo>
              </a:path>
            </a:pathLst>
          </a:custGeom>
          <a:noFill/>
          <a:ln w="9525" cap="flat">
            <a:solidFill>
              <a:schemeClr val="tx1">
                <a:alpha val="20000"/>
              </a:schemeClr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51" name="Freeform: Shape 4150">
            <a:extLst>
              <a:ext uri="{FF2B5EF4-FFF2-40B4-BE49-F238E27FC236}">
                <a16:creationId xmlns:a16="http://schemas.microsoft.com/office/drawing/2014/main" id="{79A54AB1-B64F-4843-BFAB-81CB74E6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31529">
            <a:off x="752078" y="2218040"/>
            <a:ext cx="4418757" cy="4259609"/>
          </a:xfrm>
          <a:custGeom>
            <a:avLst/>
            <a:gdLst>
              <a:gd name="connsiteX0" fmla="*/ 404107 w 4507111"/>
              <a:gd name="connsiteY0" fmla="*/ 0 h 4344781"/>
              <a:gd name="connsiteX1" fmla="*/ 371857 w 4507111"/>
              <a:gd name="connsiteY1" fmla="*/ 117359 h 4344781"/>
              <a:gd name="connsiteX2" fmla="*/ 307833 w 4507111"/>
              <a:gd name="connsiteY2" fmla="*/ 632970 h 4344781"/>
              <a:gd name="connsiteX3" fmla="*/ 3569418 w 4507111"/>
              <a:gd name="connsiteY3" fmla="*/ 4141149 h 4344781"/>
              <a:gd name="connsiteX4" fmla="*/ 4440861 w 4507111"/>
              <a:gd name="connsiteY4" fmla="*/ 4332480 h 4344781"/>
              <a:gd name="connsiteX5" fmla="*/ 4507111 w 4507111"/>
              <a:gd name="connsiteY5" fmla="*/ 4341752 h 4344781"/>
              <a:gd name="connsiteX6" fmla="*/ 4296045 w 4507111"/>
              <a:gd name="connsiteY6" fmla="*/ 4344781 h 4344781"/>
              <a:gd name="connsiteX7" fmla="*/ 3749565 w 4507111"/>
              <a:gd name="connsiteY7" fmla="*/ 4321853 h 4344781"/>
              <a:gd name="connsiteX8" fmla="*/ 36764 w 4507111"/>
              <a:gd name="connsiteY8" fmla="*/ 1629794 h 4344781"/>
              <a:gd name="connsiteX9" fmla="*/ 300069 w 4507111"/>
              <a:gd name="connsiteY9" fmla="*/ 144750 h 4344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507111" h="4344781">
                <a:moveTo>
                  <a:pt x="404107" y="0"/>
                </a:moveTo>
                <a:lnTo>
                  <a:pt x="371857" y="117359"/>
                </a:lnTo>
                <a:cubicBezTo>
                  <a:pt x="333827" y="278567"/>
                  <a:pt x="311875" y="450459"/>
                  <a:pt x="307833" y="632970"/>
                </a:cubicBezTo>
                <a:cubicBezTo>
                  <a:pt x="264711" y="2579752"/>
                  <a:pt x="2253987" y="3769243"/>
                  <a:pt x="3569418" y="4141149"/>
                </a:cubicBezTo>
                <a:cubicBezTo>
                  <a:pt x="3816061" y="4210881"/>
                  <a:pt x="4114807" y="4279754"/>
                  <a:pt x="4440861" y="4332480"/>
                </a:cubicBezTo>
                <a:lnTo>
                  <a:pt x="4507111" y="4341752"/>
                </a:lnTo>
                <a:lnTo>
                  <a:pt x="4296045" y="4344781"/>
                </a:lnTo>
                <a:cubicBezTo>
                  <a:pt x="4097363" y="4343711"/>
                  <a:pt x="3912623" y="4335104"/>
                  <a:pt x="3749565" y="4321853"/>
                </a:cubicBezTo>
                <a:cubicBezTo>
                  <a:pt x="2445102" y="4215850"/>
                  <a:pt x="356405" y="3466499"/>
                  <a:pt x="36764" y="1629794"/>
                </a:cubicBezTo>
                <a:cubicBezTo>
                  <a:pt x="-63123" y="1055823"/>
                  <a:pt x="45741" y="555869"/>
                  <a:pt x="300069" y="144750"/>
                </a:cubicBez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3" name="Picture 2" descr="carve beef chef に対する画像結果">
            <a:extLst>
              <a:ext uri="{FF2B5EF4-FFF2-40B4-BE49-F238E27FC236}">
                <a16:creationId xmlns:a16="http://schemas.microsoft.com/office/drawing/2014/main" id="{04868F57-56A0-C5AE-0EB0-D47F41D77C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" r="10204" b="1"/>
          <a:stretch/>
        </p:blipFill>
        <p:spPr bwMode="auto">
          <a:xfrm>
            <a:off x="921910" y="465243"/>
            <a:ext cx="7761924" cy="5343065"/>
          </a:xfrm>
          <a:custGeom>
            <a:avLst/>
            <a:gdLst/>
            <a:ahLst/>
            <a:cxnLst/>
            <a:rect l="l" t="t" r="r" b="b"/>
            <a:pathLst>
              <a:path w="7761924" h="5343065">
                <a:moveTo>
                  <a:pt x="3025687" y="76"/>
                </a:moveTo>
                <a:cubicBezTo>
                  <a:pt x="3140786" y="756"/>
                  <a:pt x="3256631" y="6055"/>
                  <a:pt x="3372722" y="16088"/>
                </a:cubicBezTo>
                <a:cubicBezTo>
                  <a:pt x="5230178" y="176616"/>
                  <a:pt x="7761924" y="1424594"/>
                  <a:pt x="7761924" y="3316816"/>
                </a:cubicBezTo>
                <a:cubicBezTo>
                  <a:pt x="7646022" y="5237647"/>
                  <a:pt x="4988715" y="5423921"/>
                  <a:pt x="3701109" y="5320611"/>
                </a:cubicBezTo>
                <a:cubicBezTo>
                  <a:pt x="2413504" y="5217301"/>
                  <a:pt x="351800" y="4486992"/>
                  <a:pt x="36290" y="2696959"/>
                </a:cubicBezTo>
                <a:cubicBezTo>
                  <a:pt x="-259500" y="1018804"/>
                  <a:pt x="1299198" y="-10133"/>
                  <a:pt x="3025687" y="7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876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9" name="Rectangle 5148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51" name="!!text rectangle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53" name="!!accent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55" name="Rectangle 5154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DD24AD-023B-4669-9EA4-03FC6EDBDA4A}"/>
              </a:ext>
            </a:extLst>
          </p:cNvPr>
          <p:cNvSpPr txBox="1"/>
          <p:nvPr/>
        </p:nvSpPr>
        <p:spPr>
          <a:xfrm>
            <a:off x="841247" y="2359152"/>
            <a:ext cx="3410712" cy="3425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kumimoji="1" lang="en-US" altLang="ja-JP" sz="3600" b="1" dirty="0"/>
          </a:p>
        </p:txBody>
      </p:sp>
      <p:pic>
        <p:nvPicPr>
          <p:cNvPr id="1026" name="Picture 2" descr="How to Finish a Crossword Puzzle: 6 Steps (with Pictures)">
            <a:extLst>
              <a:ext uri="{FF2B5EF4-FFF2-40B4-BE49-F238E27FC236}">
                <a16:creationId xmlns:a16="http://schemas.microsoft.com/office/drawing/2014/main" id="{AAF683ED-0739-9E1D-0C81-4545E8E529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" r="13526" b="-1"/>
          <a:stretch/>
        </p:blipFill>
        <p:spPr bwMode="auto">
          <a:xfrm>
            <a:off x="5124450" y="634382"/>
            <a:ext cx="6657213" cy="549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2329988"/>
      </p:ext>
    </p:extLst>
  </p:cSld>
  <p:clrMapOvr>
    <a:masterClrMapping/>
  </p:clrMapOvr>
  <p:transition spd="slow">
    <p:comb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49" name="Rectangle 5148">
            <a:extLst>
              <a:ext uri="{FF2B5EF4-FFF2-40B4-BE49-F238E27FC236}">
                <a16:creationId xmlns:a16="http://schemas.microsoft.com/office/drawing/2014/main" id="{1ECAB1E8-8195-4748-BE71-FF806D8689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5151" name="!!text rectangle">
            <a:extLst>
              <a:ext uri="{FF2B5EF4-FFF2-40B4-BE49-F238E27FC236}">
                <a16:creationId xmlns:a16="http://schemas.microsoft.com/office/drawing/2014/main" id="{57F6BDD4-E066-4008-8011-6CC31AEB4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9575" y="633619"/>
            <a:ext cx="4279383" cy="5495925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53" name="!!accent">
            <a:extLst>
              <a:ext uri="{FF2B5EF4-FFF2-40B4-BE49-F238E27FC236}">
                <a16:creationId xmlns:a16="http://schemas.microsoft.com/office/drawing/2014/main" id="{2711A8FB-68FC-45FC-B01E-38F809E2D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567" y="1170432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55" name="Rectangle 5154">
            <a:extLst>
              <a:ext uri="{FF2B5EF4-FFF2-40B4-BE49-F238E27FC236}">
                <a16:creationId xmlns:a16="http://schemas.microsoft.com/office/drawing/2014/main" id="{2A865FE3-5FC9-4049-87CF-30019C46C0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7459" y="2121408"/>
            <a:ext cx="3328416" cy="9144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DDD24AD-023B-4669-9EA4-03FC6EDBDA4A}"/>
              </a:ext>
            </a:extLst>
          </p:cNvPr>
          <p:cNvSpPr txBox="1"/>
          <p:nvPr/>
        </p:nvSpPr>
        <p:spPr>
          <a:xfrm>
            <a:off x="841247" y="2359152"/>
            <a:ext cx="3410712" cy="34250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kumimoji="1" lang="en-US" altLang="ja-JP" sz="3600" b="1" dirty="0"/>
              <a:t>They solved the clues for the crossword.</a:t>
            </a:r>
          </a:p>
        </p:txBody>
      </p:sp>
      <p:pic>
        <p:nvPicPr>
          <p:cNvPr id="1026" name="Picture 2" descr="How to Finish a Crossword Puzzle: 6 Steps (with Pictures)">
            <a:extLst>
              <a:ext uri="{FF2B5EF4-FFF2-40B4-BE49-F238E27FC236}">
                <a16:creationId xmlns:a16="http://schemas.microsoft.com/office/drawing/2014/main" id="{AAF683ED-0739-9E1D-0C81-4545E8E529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6" r="13526" b="-1"/>
          <a:stretch/>
        </p:blipFill>
        <p:spPr bwMode="auto">
          <a:xfrm>
            <a:off x="5124450" y="634382"/>
            <a:ext cx="6657213" cy="5495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549003"/>
      </p:ext>
    </p:extLst>
  </p:cSld>
  <p:clrMapOvr>
    <a:masterClrMapping/>
  </p:clrMapOvr>
  <p:transition spd="slow">
    <p:comb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8AEE1-9F35-4988-AC0F-233AAE056AEC}"/>
              </a:ext>
            </a:extLst>
          </p:cNvPr>
          <p:cNvSpPr txBox="1"/>
          <p:nvPr/>
        </p:nvSpPr>
        <p:spPr>
          <a:xfrm>
            <a:off x="440054" y="2497763"/>
            <a:ext cx="11272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twel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ner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  sol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endParaRPr kumimoji="1" lang="ja-JP" altLang="en-US" sz="4400" b="1" u="heavy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73179-A6D0-4C54-9E26-079FA661D205}"/>
              </a:ext>
            </a:extLst>
          </p:cNvPr>
          <p:cNvSpPr txBox="1"/>
          <p:nvPr/>
        </p:nvSpPr>
        <p:spPr>
          <a:xfrm>
            <a:off x="153034" y="5801268"/>
            <a:ext cx="11846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5400" b="1" dirty="0"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car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  star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 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groo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C6848A3-6468-239B-008A-45CFA077A730}"/>
              </a:ext>
            </a:extLst>
          </p:cNvPr>
          <p:cNvSpPr/>
          <p:nvPr/>
        </p:nvSpPr>
        <p:spPr>
          <a:xfrm>
            <a:off x="7519200" y="1055676"/>
            <a:ext cx="2082800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C8E8914-13BC-55FD-2EB4-8F74449497CD}"/>
              </a:ext>
            </a:extLst>
          </p:cNvPr>
          <p:cNvSpPr/>
          <p:nvPr/>
        </p:nvSpPr>
        <p:spPr>
          <a:xfrm>
            <a:off x="5986734" y="4175763"/>
            <a:ext cx="2082800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Number 12 Clip Art">
            <a:extLst>
              <a:ext uri="{FF2B5EF4-FFF2-40B4-BE49-F238E27FC236}">
                <a16:creationId xmlns:a16="http://schemas.microsoft.com/office/drawing/2014/main" id="{59B366D3-603B-8C70-2179-784EDFEA5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92" y="710423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ソース画像を表示">
            <a:extLst>
              <a:ext uri="{FF2B5EF4-FFF2-40B4-BE49-F238E27FC236}">
                <a16:creationId xmlns:a16="http://schemas.microsoft.com/office/drawing/2014/main" id="{25D2BB98-EBAA-8613-BF4F-EF4E1B2745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725" y="521732"/>
            <a:ext cx="3143250" cy="1903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olve detective clipart に対する画像結果">
            <a:extLst>
              <a:ext uri="{FF2B5EF4-FFF2-40B4-BE49-F238E27FC236}">
                <a16:creationId xmlns:a16="http://schemas.microsoft.com/office/drawing/2014/main" id="{B28823D4-165C-44CC-2566-BC1FCFF6FD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3655" y="377630"/>
            <a:ext cx="2554478" cy="208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arve beef chef に対する画像結果">
            <a:extLst>
              <a:ext uri="{FF2B5EF4-FFF2-40B4-BE49-F238E27FC236}">
                <a16:creationId xmlns:a16="http://schemas.microsoft.com/office/drawing/2014/main" id="{DA487E76-A124-BAAB-9534-352370768A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3855875"/>
            <a:ext cx="3248025" cy="19840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ソース画像を表示">
            <a:extLst>
              <a:ext uri="{FF2B5EF4-FFF2-40B4-BE49-F238E27FC236}">
                <a16:creationId xmlns:a16="http://schemas.microsoft.com/office/drawing/2014/main" id="{03F6E27E-4976-210B-3F38-D80A02882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822" y="3718468"/>
            <a:ext cx="2082800" cy="208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roove 意味 - 英語 辞書 | groove 日本語、定義">
            <a:extLst>
              <a:ext uri="{FF2B5EF4-FFF2-40B4-BE49-F238E27FC236}">
                <a16:creationId xmlns:a16="http://schemas.microsoft.com/office/drawing/2014/main" id="{5B2B6556-CE7F-9983-5EA4-57664553C0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0600" y="4421065"/>
            <a:ext cx="3000375" cy="1524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204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8AEE1-9F35-4988-AC0F-233AAE056AEC}"/>
              </a:ext>
            </a:extLst>
          </p:cNvPr>
          <p:cNvSpPr txBox="1"/>
          <p:nvPr/>
        </p:nvSpPr>
        <p:spPr>
          <a:xfrm>
            <a:off x="184170" y="2394985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cur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          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deser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       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evol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endParaRPr kumimoji="1" lang="ja-JP" altLang="en-US" sz="4400" b="1" dirty="0"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73179-A6D0-4C54-9E26-079FA661D205}"/>
              </a:ext>
            </a:extLst>
          </p:cNvPr>
          <p:cNvSpPr txBox="1"/>
          <p:nvPr/>
        </p:nvSpPr>
        <p:spPr>
          <a:xfrm>
            <a:off x="0" y="5822828"/>
            <a:ext cx="12029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invol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conser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mau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3074" name="Picture 2" descr="クズネッツ曲線 - Wikipedia">
            <a:extLst>
              <a:ext uri="{FF2B5EF4-FFF2-40B4-BE49-F238E27FC236}">
                <a16:creationId xmlns:a16="http://schemas.microsoft.com/office/drawing/2014/main" id="{469A541E-F43D-F0C0-5482-A595EBF341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" y="568960"/>
            <a:ext cx="27336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Who Deserves The Prize? – Project Sprouts">
            <a:extLst>
              <a:ext uri="{FF2B5EF4-FFF2-40B4-BE49-F238E27FC236}">
                <a16:creationId xmlns:a16="http://schemas.microsoft.com/office/drawing/2014/main" id="{C669EA19-7EAB-3D4D-09A6-A45DC198A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5032" y="502285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3,461 Evolve Cliparts, Stock Vector and Royalty Free Evolve ...">
            <a:extLst>
              <a:ext uri="{FF2B5EF4-FFF2-40B4-BE49-F238E27FC236}">
                <a16:creationId xmlns:a16="http://schemas.microsoft.com/office/drawing/2014/main" id="{C748F796-657D-C807-CC54-2F33F36FA5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716" y="873760"/>
            <a:ext cx="4379284" cy="152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Get Involved people drawing free image download">
            <a:extLst>
              <a:ext uri="{FF2B5EF4-FFF2-40B4-BE49-F238E27FC236}">
                <a16:creationId xmlns:a16="http://schemas.microsoft.com/office/drawing/2014/main" id="{1FA5C00E-EDAD-56D5-C530-EB70E9CD4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3" y="4017937"/>
            <a:ext cx="2581275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onserve Water, Prevent, Desertification, Green PNG ...">
            <a:extLst>
              <a:ext uri="{FF2B5EF4-FFF2-40B4-BE49-F238E27FC236}">
                <a16:creationId xmlns:a16="http://schemas.microsoft.com/office/drawing/2014/main" id="{1C7F5996-AAF3-A7C6-4DC1-B33C29FCB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56" y="376658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希少！！】 Mauve - スニーカー">
            <a:extLst>
              <a:ext uri="{FF2B5EF4-FFF2-40B4-BE49-F238E27FC236}">
                <a16:creationId xmlns:a16="http://schemas.microsoft.com/office/drawing/2014/main" id="{EAF36DFC-5216-3EFA-E784-E3F7491B50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479" y="361408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37163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8AEE1-9F35-4988-AC0F-233AAE056AEC}"/>
              </a:ext>
            </a:extLst>
          </p:cNvPr>
          <p:cNvSpPr txBox="1"/>
          <p:nvPr/>
        </p:nvSpPr>
        <p:spPr>
          <a:xfrm>
            <a:off x="81280" y="2656672"/>
            <a:ext cx="1211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 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ea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sdrop     dissol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 obser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4D73179-A6D0-4C54-9E26-079FA661D205}"/>
              </a:ext>
            </a:extLst>
          </p:cNvPr>
          <p:cNvSpPr txBox="1"/>
          <p:nvPr/>
        </p:nvSpPr>
        <p:spPr>
          <a:xfrm>
            <a:off x="40640" y="5872638"/>
            <a:ext cx="121513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retrie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 revol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       berea</a:t>
            </a:r>
            <a:r>
              <a:rPr lang="en-US" altLang="ja-JP" sz="4400" b="1" dirty="0"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ve</a:t>
            </a:r>
            <a:r>
              <a:rPr lang="en-US" altLang="ja-JP" sz="4400" b="1" dirty="0">
                <a:latin typeface="Cavolini" panose="03000502040302020204" pitchFamily="66" charset="0"/>
                <a:cs typeface="Cavolini" panose="03000502040302020204" pitchFamily="66" charset="0"/>
              </a:rPr>
              <a:t>ment</a:t>
            </a:r>
            <a:endParaRPr kumimoji="1" lang="ja-JP" altLang="en-US" sz="4400" b="1" dirty="0">
              <a:solidFill>
                <a:srgbClr val="FF0000"/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pic>
        <p:nvPicPr>
          <p:cNvPr id="4098" name="Picture 2" descr="Eavesdrop - April 18, 2016 Word Of The Day | Britannica ...">
            <a:extLst>
              <a:ext uri="{FF2B5EF4-FFF2-40B4-BE49-F238E27FC236}">
                <a16:creationId xmlns:a16="http://schemas.microsoft.com/office/drawing/2014/main" id="{D8B4C250-DF2C-5181-4576-58F2AC2E3F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568" y="750253"/>
            <a:ext cx="2562225" cy="17811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ssolveの写真・イラスト素材一覧(19,764件) | ストックフォト ...">
            <a:extLst>
              <a:ext uri="{FF2B5EF4-FFF2-40B4-BE49-F238E27FC236}">
                <a16:creationId xmlns:a16="http://schemas.microsoft.com/office/drawing/2014/main" id="{9FA32929-3539-7FF6-6DB6-7C35B6346F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4723" y="342097"/>
            <a:ext cx="19716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Observe Reaction. Science is always the Solution. School ...">
            <a:extLst>
              <a:ext uri="{FF2B5EF4-FFF2-40B4-BE49-F238E27FC236}">
                <a16:creationId xmlns:a16="http://schemas.microsoft.com/office/drawing/2014/main" id="{E40FAA24-BD00-3616-AD62-E3F7506C5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3579" y="942172"/>
            <a:ext cx="2667000" cy="17145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ow To Train Your Dog To Fetch / Retrieve | Training Your ...">
            <a:extLst>
              <a:ext uri="{FF2B5EF4-FFF2-40B4-BE49-F238E27FC236}">
                <a16:creationId xmlns:a16="http://schemas.microsoft.com/office/drawing/2014/main" id="{3985C1BB-E941-558D-BE96-1CE19F618D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99" y="4129563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Revolving Stock Illustrations – 2,674 Revolving Stock ...">
            <a:extLst>
              <a:ext uri="{FF2B5EF4-FFF2-40B4-BE49-F238E27FC236}">
                <a16:creationId xmlns:a16="http://schemas.microsoft.com/office/drawing/2014/main" id="{43B0E66F-06F5-53B7-C711-FB09FAB19A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353" y="3483789"/>
            <a:ext cx="1857375" cy="24669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Loss, Grief and Bereavement - Anguish, Understanding and ...">
            <a:extLst>
              <a:ext uri="{FF2B5EF4-FFF2-40B4-BE49-F238E27FC236}">
                <a16:creationId xmlns:a16="http://schemas.microsoft.com/office/drawing/2014/main" id="{83240673-D144-DE1A-CD97-E48D7D173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4981" y="3860006"/>
            <a:ext cx="3024195" cy="20124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544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857695-8DE9-4515-B90F-DAE3E6EA5457}"/>
              </a:ext>
            </a:extLst>
          </p:cNvPr>
          <p:cNvSpPr txBox="1"/>
          <p:nvPr/>
        </p:nvSpPr>
        <p:spPr>
          <a:xfrm>
            <a:off x="141691" y="181159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91401B-5B64-4508-93EA-5C40C6E6AA31}"/>
              </a:ext>
            </a:extLst>
          </p:cNvPr>
          <p:cNvSpPr txBox="1"/>
          <p:nvPr/>
        </p:nvSpPr>
        <p:spPr>
          <a:xfrm>
            <a:off x="6004586" y="1806492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6E1A99B-09AF-40D6-9E2E-41F31CD6892D}"/>
              </a:ext>
            </a:extLst>
          </p:cNvPr>
          <p:cNvSpPr txBox="1"/>
          <p:nvPr/>
        </p:nvSpPr>
        <p:spPr>
          <a:xfrm>
            <a:off x="4016518" y="1808511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38FBD-5520-436B-9A6F-1A24CC37C8AC}"/>
              </a:ext>
            </a:extLst>
          </p:cNvPr>
          <p:cNvSpPr txBox="1"/>
          <p:nvPr/>
        </p:nvSpPr>
        <p:spPr>
          <a:xfrm>
            <a:off x="2084838" y="181053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E75ACC1-4DC7-49F9-9D0D-A6C386EC37AA}"/>
              </a:ext>
            </a:extLst>
          </p:cNvPr>
          <p:cNvSpPr txBox="1"/>
          <p:nvPr/>
        </p:nvSpPr>
        <p:spPr>
          <a:xfrm>
            <a:off x="8009627" y="179242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DD8ACD-57C5-4908-9009-E67D8EBF0DF0}"/>
              </a:ext>
            </a:extLst>
          </p:cNvPr>
          <p:cNvSpPr txBox="1"/>
          <p:nvPr/>
        </p:nvSpPr>
        <p:spPr>
          <a:xfrm>
            <a:off x="10028284" y="181053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9BBF882-0E9D-4BAB-AE04-AEA438EEC822}"/>
              </a:ext>
            </a:extLst>
          </p:cNvPr>
          <p:cNvSpPr txBox="1"/>
          <p:nvPr/>
        </p:nvSpPr>
        <p:spPr>
          <a:xfrm>
            <a:off x="4061941" y="416177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74E4919-6BE2-4D12-BFD7-A91EE524073F}"/>
              </a:ext>
            </a:extLst>
          </p:cNvPr>
          <p:cNvSpPr txBox="1"/>
          <p:nvPr/>
        </p:nvSpPr>
        <p:spPr>
          <a:xfrm>
            <a:off x="6005618" y="4155208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9FFEFCA-C941-4548-9E3F-4E6C6B8ECCF3}"/>
              </a:ext>
            </a:extLst>
          </p:cNvPr>
          <p:cNvSpPr txBox="1"/>
          <p:nvPr/>
        </p:nvSpPr>
        <p:spPr>
          <a:xfrm>
            <a:off x="2097133" y="418214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C56EDAE-AD59-4653-9C81-A6248644F8AF}"/>
              </a:ext>
            </a:extLst>
          </p:cNvPr>
          <p:cNvSpPr txBox="1"/>
          <p:nvPr/>
        </p:nvSpPr>
        <p:spPr>
          <a:xfrm>
            <a:off x="141691" y="420251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7C27008-6309-4FEC-B420-6860BD6E4798}"/>
              </a:ext>
            </a:extLst>
          </p:cNvPr>
          <p:cNvSpPr txBox="1"/>
          <p:nvPr/>
        </p:nvSpPr>
        <p:spPr>
          <a:xfrm>
            <a:off x="7966314" y="4141144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656473C-844E-455B-8FD3-178148FD410C}"/>
              </a:ext>
            </a:extLst>
          </p:cNvPr>
          <p:cNvSpPr txBox="1"/>
          <p:nvPr/>
        </p:nvSpPr>
        <p:spPr>
          <a:xfrm>
            <a:off x="10029196" y="413111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93FCBEF-D9BF-496C-B34A-2AC8F5726990}"/>
              </a:ext>
            </a:extLst>
          </p:cNvPr>
          <p:cNvSpPr txBox="1"/>
          <p:nvPr/>
        </p:nvSpPr>
        <p:spPr>
          <a:xfrm>
            <a:off x="4158823" y="634732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9825F9E-D6C7-4567-A573-97BCC99B6DAA}"/>
              </a:ext>
            </a:extLst>
          </p:cNvPr>
          <p:cNvSpPr txBox="1"/>
          <p:nvPr/>
        </p:nvSpPr>
        <p:spPr>
          <a:xfrm>
            <a:off x="6131107" y="633076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7ED3119-0F6E-4B8D-8E36-8E965CAB96EF}"/>
              </a:ext>
            </a:extLst>
          </p:cNvPr>
          <p:cNvSpPr txBox="1"/>
          <p:nvPr/>
        </p:nvSpPr>
        <p:spPr>
          <a:xfrm>
            <a:off x="8213783" y="6330766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8C56676-C5CA-4340-8AAF-6198FFD514F0}"/>
              </a:ext>
            </a:extLst>
          </p:cNvPr>
          <p:cNvSpPr txBox="1"/>
          <p:nvPr/>
        </p:nvSpPr>
        <p:spPr>
          <a:xfrm>
            <a:off x="10186067" y="6313882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47D691A-80B5-4F80-8328-70326CE7511E}"/>
              </a:ext>
            </a:extLst>
          </p:cNvPr>
          <p:cNvSpPr txBox="1"/>
          <p:nvPr/>
        </p:nvSpPr>
        <p:spPr>
          <a:xfrm>
            <a:off x="2155440" y="635357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67670AC-E5D5-4BDA-9E0B-2E184B8B4997}"/>
              </a:ext>
            </a:extLst>
          </p:cNvPr>
          <p:cNvSpPr txBox="1"/>
          <p:nvPr/>
        </p:nvSpPr>
        <p:spPr>
          <a:xfrm>
            <a:off x="141691" y="634732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30CA006-884E-08D6-91A9-CEBA569199D0}"/>
              </a:ext>
            </a:extLst>
          </p:cNvPr>
          <p:cNvSpPr/>
          <p:nvPr/>
        </p:nvSpPr>
        <p:spPr>
          <a:xfrm>
            <a:off x="1219411" y="262627"/>
            <a:ext cx="1490722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E8FC514-ED37-9D1F-1BAF-9D02F8E14169}"/>
              </a:ext>
            </a:extLst>
          </p:cNvPr>
          <p:cNvSpPr/>
          <p:nvPr/>
        </p:nvSpPr>
        <p:spPr>
          <a:xfrm>
            <a:off x="6924914" y="309396"/>
            <a:ext cx="1003574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6" name="Picture 2" descr="Number 12 Clip Art">
            <a:extLst>
              <a:ext uri="{FF2B5EF4-FFF2-40B4-BE49-F238E27FC236}">
                <a16:creationId xmlns:a16="http://schemas.microsoft.com/office/drawing/2014/main" id="{F58C9ED5-86D0-E74D-64C3-350F7244C9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573" y="195820"/>
            <a:ext cx="1240667" cy="124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4" descr="ソース画像を表示">
            <a:extLst>
              <a:ext uri="{FF2B5EF4-FFF2-40B4-BE49-F238E27FC236}">
                <a16:creationId xmlns:a16="http://schemas.microsoft.com/office/drawing/2014/main" id="{87229AE6-2F18-A8F1-A79E-554E1E503F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598" y="202263"/>
            <a:ext cx="2164377" cy="131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6" descr="solve detective clipart に対する画像結果">
            <a:extLst>
              <a:ext uri="{FF2B5EF4-FFF2-40B4-BE49-F238E27FC236}">
                <a16:creationId xmlns:a16="http://schemas.microsoft.com/office/drawing/2014/main" id="{7A338D32-DEBE-51B6-A104-36B0369AAE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7" y="50613"/>
            <a:ext cx="1978397" cy="1613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8" descr="carve beef chef に対する画像結果">
            <a:extLst>
              <a:ext uri="{FF2B5EF4-FFF2-40B4-BE49-F238E27FC236}">
                <a16:creationId xmlns:a16="http://schemas.microsoft.com/office/drawing/2014/main" id="{A485D90E-FF24-0528-AC20-6FB2CB8928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678" y="332838"/>
            <a:ext cx="1717821" cy="10493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0" descr="ソース画像を表示">
            <a:extLst>
              <a:ext uri="{FF2B5EF4-FFF2-40B4-BE49-F238E27FC236}">
                <a16:creationId xmlns:a16="http://schemas.microsoft.com/office/drawing/2014/main" id="{4437ED1E-2753-5DAB-9BFB-2BB8986CC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046" y="86979"/>
            <a:ext cx="1577432" cy="1577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12" descr="groove 意味 - 英語 辞書 | groove 日本語、定義">
            <a:extLst>
              <a:ext uri="{FF2B5EF4-FFF2-40B4-BE49-F238E27FC236}">
                <a16:creationId xmlns:a16="http://schemas.microsoft.com/office/drawing/2014/main" id="{01173743-D311-1D6C-1B70-DB068AFB5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013" y="416839"/>
            <a:ext cx="2157596" cy="109592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クズネッツ曲線 - Wikipedia">
            <a:extLst>
              <a:ext uri="{FF2B5EF4-FFF2-40B4-BE49-F238E27FC236}">
                <a16:creationId xmlns:a16="http://schemas.microsoft.com/office/drawing/2014/main" id="{648D4095-E674-DB70-67F2-0E60DECD45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381" y="2661800"/>
            <a:ext cx="1599302" cy="980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4" descr="Who Deserves The Prize? – Project Sprouts">
            <a:extLst>
              <a:ext uri="{FF2B5EF4-FFF2-40B4-BE49-F238E27FC236}">
                <a16:creationId xmlns:a16="http://schemas.microsoft.com/office/drawing/2014/main" id="{BCB8B488-12B0-9017-4CDE-0C2D794DB3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91" y="2475919"/>
            <a:ext cx="2088762" cy="13899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6" descr="3,461 Evolve Cliparts, Stock Vector and Royalty Free Evolve ...">
            <a:extLst>
              <a:ext uri="{FF2B5EF4-FFF2-40B4-BE49-F238E27FC236}">
                <a16:creationId xmlns:a16="http://schemas.microsoft.com/office/drawing/2014/main" id="{4E23853A-BDC3-0CCD-90F7-C8CFBE1C4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4956" y="2745021"/>
            <a:ext cx="2699481" cy="937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8" descr="Get Involved people drawing free image download">
            <a:extLst>
              <a:ext uri="{FF2B5EF4-FFF2-40B4-BE49-F238E27FC236}">
                <a16:creationId xmlns:a16="http://schemas.microsoft.com/office/drawing/2014/main" id="{B26B84C4-108B-5997-D996-CB85483094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3201" y="2541771"/>
            <a:ext cx="1778711" cy="1220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Conserve Water, Prevent, Desertification, Green PNG ...">
            <a:extLst>
              <a:ext uri="{FF2B5EF4-FFF2-40B4-BE49-F238E27FC236}">
                <a16:creationId xmlns:a16="http://schemas.microsoft.com/office/drawing/2014/main" id="{C707CEC4-1B4F-ED26-9ECD-655CEA9DA0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6003" y="2498506"/>
            <a:ext cx="1295081" cy="1295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2" descr="希少！！】 Mauve - スニーカー">
            <a:extLst>
              <a:ext uri="{FF2B5EF4-FFF2-40B4-BE49-F238E27FC236}">
                <a16:creationId xmlns:a16="http://schemas.microsoft.com/office/drawing/2014/main" id="{246B93EE-BCB1-E5F6-1EBF-D762717EFD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55" y="2902128"/>
            <a:ext cx="740429" cy="74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Eavesdrop - April 18, 2016 Word Of The Day | Britannica ...">
            <a:extLst>
              <a:ext uri="{FF2B5EF4-FFF2-40B4-BE49-F238E27FC236}">
                <a16:creationId xmlns:a16="http://schemas.microsoft.com/office/drawing/2014/main" id="{3332D7DF-7BBD-FA4B-CB64-5FF141481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418" y="4846524"/>
            <a:ext cx="1705070" cy="118530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4" descr="dissolveの写真・イラスト素材一覧(19,764件) | ストックフォト ...">
            <a:extLst>
              <a:ext uri="{FF2B5EF4-FFF2-40B4-BE49-F238E27FC236}">
                <a16:creationId xmlns:a16="http://schemas.microsoft.com/office/drawing/2014/main" id="{A8528385-7187-6FAC-E635-D6919BA075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71" y="4669358"/>
            <a:ext cx="1160627" cy="13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7" name="Picture 6" descr="Observe Reaction. Science is always the Solution. School ...">
            <a:extLst>
              <a:ext uri="{FF2B5EF4-FFF2-40B4-BE49-F238E27FC236}">
                <a16:creationId xmlns:a16="http://schemas.microsoft.com/office/drawing/2014/main" id="{3CD5D1BC-C42B-0F69-56C3-96C5F9D5C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2185" y="4854196"/>
            <a:ext cx="1872488" cy="120374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8" descr="How To Train Your Dog To Fetch / Retrieve | Training Your ...">
            <a:extLst>
              <a:ext uri="{FF2B5EF4-FFF2-40B4-BE49-F238E27FC236}">
                <a16:creationId xmlns:a16="http://schemas.microsoft.com/office/drawing/2014/main" id="{272E3BFF-616E-93DC-8B3D-A8E348C811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5067" y="4839450"/>
            <a:ext cx="1705070" cy="11346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9" name="Picture 10" descr="Revolving Stock Illustrations – 2,674 Revolving Stock ...">
            <a:extLst>
              <a:ext uri="{FF2B5EF4-FFF2-40B4-BE49-F238E27FC236}">
                <a16:creationId xmlns:a16="http://schemas.microsoft.com/office/drawing/2014/main" id="{40F31E21-70FD-C8A6-D76E-DCC83C37A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774" y="4577060"/>
            <a:ext cx="1224520" cy="16264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12" descr="Loss, Grief and Bereavement - Anguish, Understanding and ...">
            <a:extLst>
              <a:ext uri="{FF2B5EF4-FFF2-40B4-BE49-F238E27FC236}">
                <a16:creationId xmlns:a16="http://schemas.microsoft.com/office/drawing/2014/main" id="{DB5AF994-3C1F-1B8C-3B1C-316ED6CD4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125" y="4871854"/>
            <a:ext cx="1705071" cy="113464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30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857695-8DE9-4515-B90F-DAE3E6EA5457}"/>
              </a:ext>
            </a:extLst>
          </p:cNvPr>
          <p:cNvSpPr txBox="1"/>
          <p:nvPr/>
        </p:nvSpPr>
        <p:spPr>
          <a:xfrm>
            <a:off x="141691" y="181159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91401B-5B64-4508-93EA-5C40C6E6AA31}"/>
              </a:ext>
            </a:extLst>
          </p:cNvPr>
          <p:cNvSpPr txBox="1"/>
          <p:nvPr/>
        </p:nvSpPr>
        <p:spPr>
          <a:xfrm>
            <a:off x="6004586" y="1806492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6E1A99B-09AF-40D6-9E2E-41F31CD6892D}"/>
              </a:ext>
            </a:extLst>
          </p:cNvPr>
          <p:cNvSpPr txBox="1"/>
          <p:nvPr/>
        </p:nvSpPr>
        <p:spPr>
          <a:xfrm>
            <a:off x="4016518" y="1808511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438FBD-5520-436B-9A6F-1A24CC37C8AC}"/>
              </a:ext>
            </a:extLst>
          </p:cNvPr>
          <p:cNvSpPr txBox="1"/>
          <p:nvPr/>
        </p:nvSpPr>
        <p:spPr>
          <a:xfrm>
            <a:off x="2084838" y="181053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E75ACC1-4DC7-49F9-9D0D-A6C386EC37AA}"/>
              </a:ext>
            </a:extLst>
          </p:cNvPr>
          <p:cNvSpPr txBox="1"/>
          <p:nvPr/>
        </p:nvSpPr>
        <p:spPr>
          <a:xfrm>
            <a:off x="8009627" y="179242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17DD8ACD-57C5-4908-9009-E67D8EBF0DF0}"/>
              </a:ext>
            </a:extLst>
          </p:cNvPr>
          <p:cNvSpPr txBox="1"/>
          <p:nvPr/>
        </p:nvSpPr>
        <p:spPr>
          <a:xfrm>
            <a:off x="10028284" y="181053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9BBF882-0E9D-4BAB-AE04-AEA438EEC822}"/>
              </a:ext>
            </a:extLst>
          </p:cNvPr>
          <p:cNvSpPr txBox="1"/>
          <p:nvPr/>
        </p:nvSpPr>
        <p:spPr>
          <a:xfrm>
            <a:off x="4061941" y="416177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74E4919-6BE2-4D12-BFD7-A91EE524073F}"/>
              </a:ext>
            </a:extLst>
          </p:cNvPr>
          <p:cNvSpPr txBox="1"/>
          <p:nvPr/>
        </p:nvSpPr>
        <p:spPr>
          <a:xfrm>
            <a:off x="6005618" y="4155208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59FFEFCA-C941-4548-9E3F-4E6C6B8ECCF3}"/>
              </a:ext>
            </a:extLst>
          </p:cNvPr>
          <p:cNvSpPr txBox="1"/>
          <p:nvPr/>
        </p:nvSpPr>
        <p:spPr>
          <a:xfrm>
            <a:off x="2097133" y="418214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C56EDAE-AD59-4653-9C81-A6248644F8AF}"/>
              </a:ext>
            </a:extLst>
          </p:cNvPr>
          <p:cNvSpPr txBox="1"/>
          <p:nvPr/>
        </p:nvSpPr>
        <p:spPr>
          <a:xfrm>
            <a:off x="141691" y="420251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7C27008-6309-4FEC-B420-6860BD6E4798}"/>
              </a:ext>
            </a:extLst>
          </p:cNvPr>
          <p:cNvSpPr txBox="1"/>
          <p:nvPr/>
        </p:nvSpPr>
        <p:spPr>
          <a:xfrm>
            <a:off x="7966314" y="4141144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8656473C-844E-455B-8FD3-178148FD410C}"/>
              </a:ext>
            </a:extLst>
          </p:cNvPr>
          <p:cNvSpPr txBox="1"/>
          <p:nvPr/>
        </p:nvSpPr>
        <p:spPr>
          <a:xfrm>
            <a:off x="10029196" y="413111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B93FCBEF-D9BF-496C-B34A-2AC8F5726990}"/>
              </a:ext>
            </a:extLst>
          </p:cNvPr>
          <p:cNvSpPr txBox="1"/>
          <p:nvPr/>
        </p:nvSpPr>
        <p:spPr>
          <a:xfrm>
            <a:off x="4158823" y="634732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9825F9E-D6C7-4567-A573-97BCC99B6DAA}"/>
              </a:ext>
            </a:extLst>
          </p:cNvPr>
          <p:cNvSpPr txBox="1"/>
          <p:nvPr/>
        </p:nvSpPr>
        <p:spPr>
          <a:xfrm>
            <a:off x="6131107" y="6330767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7ED3119-0F6E-4B8D-8E36-8E965CAB96EF}"/>
              </a:ext>
            </a:extLst>
          </p:cNvPr>
          <p:cNvSpPr txBox="1"/>
          <p:nvPr/>
        </p:nvSpPr>
        <p:spPr>
          <a:xfrm>
            <a:off x="8213783" y="6330766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8C56676-C5CA-4340-8AAF-6198FFD514F0}"/>
              </a:ext>
            </a:extLst>
          </p:cNvPr>
          <p:cNvSpPr txBox="1"/>
          <p:nvPr/>
        </p:nvSpPr>
        <p:spPr>
          <a:xfrm>
            <a:off x="10186067" y="6313882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47D691A-80B5-4F80-8328-70326CE7511E}"/>
              </a:ext>
            </a:extLst>
          </p:cNvPr>
          <p:cNvSpPr txBox="1"/>
          <p:nvPr/>
        </p:nvSpPr>
        <p:spPr>
          <a:xfrm>
            <a:off x="2155440" y="6353575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867670AC-E5D5-4BDA-9E0B-2E184B8B4997}"/>
              </a:ext>
            </a:extLst>
          </p:cNvPr>
          <p:cNvSpPr txBox="1"/>
          <p:nvPr/>
        </p:nvSpPr>
        <p:spPr>
          <a:xfrm>
            <a:off x="141691" y="6347320"/>
            <a:ext cx="2155440" cy="36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u="sng" dirty="0"/>
              <a:t>		</a:t>
            </a:r>
            <a:endParaRPr kumimoji="1" lang="ja-JP" altLang="en-US" u="sng" dirty="0"/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130CA006-884E-08D6-91A9-CEBA569199D0}"/>
              </a:ext>
            </a:extLst>
          </p:cNvPr>
          <p:cNvSpPr/>
          <p:nvPr/>
        </p:nvSpPr>
        <p:spPr>
          <a:xfrm>
            <a:off x="1219411" y="262627"/>
            <a:ext cx="1490722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5E8FC514-ED37-9D1F-1BAF-9D02F8E14169}"/>
              </a:ext>
            </a:extLst>
          </p:cNvPr>
          <p:cNvSpPr/>
          <p:nvPr/>
        </p:nvSpPr>
        <p:spPr>
          <a:xfrm>
            <a:off x="6924914" y="309396"/>
            <a:ext cx="1003574" cy="14798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349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6406253" y="2937201"/>
            <a:ext cx="4982840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Which words from the spelling list complete the sentences?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5400" b="1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802907" y="211883"/>
            <a:ext cx="4571980" cy="520483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72831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1A99871-A1FC-4D02-96AA-952444E85D64}"/>
              </a:ext>
            </a:extLst>
          </p:cNvPr>
          <p:cNvSpPr txBox="1"/>
          <p:nvPr/>
        </p:nvSpPr>
        <p:spPr>
          <a:xfrm>
            <a:off x="5667375" y="2937201"/>
            <a:ext cx="5721718" cy="288911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altLang="ja-JP" sz="5400" b="1" dirty="0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Add the </a:t>
            </a:r>
            <a:r>
              <a:rPr lang="en-US" altLang="ja-JP" sz="5400" b="1">
                <a:latin typeface="Cavolini" panose="03000502040302020204" pitchFamily="66" charset="0"/>
                <a:ea typeface="+mj-ea"/>
                <a:cs typeface="Cavolini" panose="03000502040302020204" pitchFamily="66" charset="0"/>
              </a:rPr>
              <a:t>correct punctuation.</a:t>
            </a:r>
            <a:endParaRPr lang="en-US" altLang="ja-JP" sz="5400" b="1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altLang="ja-JP" sz="5400" b="1" dirty="0">
              <a:latin typeface="Cavolini" panose="03000502040302020204" pitchFamily="66" charset="0"/>
              <a:ea typeface="+mj-ea"/>
              <a:cs typeface="Cavolini" panose="03000502040302020204" pitchFamily="66" charset="0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50BCA335-C2A4-4F43-AE0E-A794F9D7C3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9"/>
          <a:stretch/>
        </p:blipFill>
        <p:spPr>
          <a:xfrm>
            <a:off x="802907" y="211883"/>
            <a:ext cx="4571980" cy="520483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428661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242</Words>
  <Application>Microsoft Office PowerPoint</Application>
  <PresentationFormat>ワイド画面</PresentationFormat>
  <Paragraphs>71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5" baseType="lpstr">
      <vt:lpstr>游ゴシック</vt:lpstr>
      <vt:lpstr>游ゴシック Light</vt:lpstr>
      <vt:lpstr>Abadi</vt:lpstr>
      <vt:lpstr>Aharoni</vt:lpstr>
      <vt:lpstr>Arial</vt:lpstr>
      <vt:lpstr>Calibri</vt:lpstr>
      <vt:lpstr>Cavolini</vt:lpstr>
      <vt:lpstr>Rockwell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矢野 義紀</dc:creator>
  <cp:lastModifiedBy>矢野 義紀</cp:lastModifiedBy>
  <cp:revision>40</cp:revision>
  <cp:lastPrinted>2022-07-06T22:56:52Z</cp:lastPrinted>
  <dcterms:created xsi:type="dcterms:W3CDTF">2020-08-02T07:50:58Z</dcterms:created>
  <dcterms:modified xsi:type="dcterms:W3CDTF">2022-08-16T01:56:05Z</dcterms:modified>
</cp:coreProperties>
</file>