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57" r:id="rId3"/>
    <p:sldId id="3153" r:id="rId4"/>
    <p:sldId id="3192" r:id="rId5"/>
    <p:sldId id="3191" r:id="rId6"/>
    <p:sldId id="3190" r:id="rId7"/>
    <p:sldId id="3189" r:id="rId8"/>
    <p:sldId id="3188" r:id="rId9"/>
    <p:sldId id="3187" r:id="rId10"/>
    <p:sldId id="3186" r:id="rId11"/>
    <p:sldId id="3185" r:id="rId12"/>
    <p:sldId id="3184" r:id="rId13"/>
    <p:sldId id="3183" r:id="rId14"/>
    <p:sldId id="3182" r:id="rId15"/>
    <p:sldId id="3181" r:id="rId16"/>
    <p:sldId id="3180" r:id="rId17"/>
    <p:sldId id="3179" r:id="rId18"/>
    <p:sldId id="3178" r:id="rId19"/>
    <p:sldId id="3177" r:id="rId20"/>
    <p:sldId id="3176" r:id="rId21"/>
    <p:sldId id="277" r:id="rId22"/>
    <p:sldId id="3194" r:id="rId23"/>
    <p:sldId id="3193" r:id="rId24"/>
    <p:sldId id="3195" r:id="rId25"/>
    <p:sldId id="3196" r:id="rId26"/>
    <p:sldId id="3197" r:id="rId27"/>
    <p:sldId id="3198" r:id="rId28"/>
    <p:sldId id="3199" r:id="rId29"/>
    <p:sldId id="3200" r:id="rId30"/>
    <p:sldId id="3148" r:id="rId31"/>
    <p:sldId id="3201" r:id="rId32"/>
  </p:sldIdLst>
  <p:sldSz cx="12192000" cy="6858000"/>
  <p:notesSz cx="6886575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5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326545DF-9F6E-4685-85DF-8773BCFBCDED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820742"/>
            <a:ext cx="5509260" cy="3944243"/>
          </a:xfrm>
          <a:prstGeom prst="rect">
            <a:avLst/>
          </a:prstGeom>
        </p:spPr>
        <p:txBody>
          <a:bodyPr vert="horz" lIns="91979" tIns="45990" rIns="91979" bIns="459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AB7ADB04-7260-47C8-9890-C6F9A93CA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6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8397C-2C32-4011-84A7-DC1B6A94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48B79-36AD-4489-8AD3-C3B9A10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8039F-4A6D-4C5E-AD95-8D4195D6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B12F-8E44-444F-8A41-F6FBB270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62387-E784-495E-9AA7-F48ED04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47FE8-50ED-433E-8D38-15BF0E3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1FF0DD-2129-4C94-B0E6-193784F8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B4F95-A559-43C5-9FFE-00C7182D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20120-4E71-42C1-B203-64288B4B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E25C8-B09C-4F93-BF2F-CD3B719B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85640-10FC-455F-A3DC-90FEF43B2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71343C-F85C-4D16-A0AE-61412C65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DDC8-26DD-422D-9D85-C7F1631B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D08E8-BB8B-48F1-9F09-94FE4C3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179E7-E1DD-43F1-800D-25437EAD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9C1E5-E3CB-4C27-8CEB-2476A694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B255B-2F7F-443E-AA19-2051928C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F8015-6CEB-4EDE-B297-92853A0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7546D-C0F1-4FC4-80EA-35C32E94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D920B-18AE-4839-ADCD-96B531D4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61D29-1C92-4B99-8832-EDA3478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09E44-BCD1-4ED9-858F-C374093A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F9934-2C78-429B-B871-4F30667A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26DFD-141C-46B9-91B4-83846110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A5ADF-81F4-438C-A49D-0A26C848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E6F2-A7AF-49FA-984C-B6A0E535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69A62-E9B3-4BDE-ADDD-6E2ABA4A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A7A64-3559-4CA1-96B3-F4873681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BFE5B-624E-4B47-8D47-028E8FD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C7BE1-F3B5-469E-878E-B1C47BDC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93A324-B03A-4BF6-900A-371BDC6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BA964-7EBA-4B0F-AFFC-42B847C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E13BC-1E03-4901-827B-59CA6602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3680-BEC4-45C0-A1C9-AD3B29A4B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342608-9BD2-42E6-B207-190E8AB1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9AD0E1-22EE-4CDA-9D83-7FAF2AC8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D72FEC-E6AC-4376-AD78-69AAC99F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425869-B9DB-44A4-B196-F58A54E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02E07F-7E07-4EFC-AF4C-99798ED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74B05-B301-44B6-9869-3A46ED9D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E0BC0-CD85-49FA-AB87-F5255585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6AECA-9DFC-41E3-B676-646157B8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38E33C-A095-4A72-A0EA-E79EA1F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AD023-D52A-490E-B33D-A52A328C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CAB34-4F34-4408-8A06-D0383FF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0522A-2F27-4E77-8945-D38F534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AC17-D9FD-4146-BFB4-9D150C71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B8D0A-8AF1-42FB-AF22-4AE24B6D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87CC7B-F25C-4376-8ADA-E99A9460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4BF5D-D2DA-4356-872A-96838181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A162-71DF-4875-A45A-919DB01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9F516-FCA8-4B1F-BE12-3E8A7C11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45F1-DCE6-4251-AD0E-E373A23F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42E17B-C3F1-4CBC-9ADD-4744A84D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A6219-C012-46E2-8E48-61CA9E0D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1C6E2-D972-4178-B5ED-50C8867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B3E9CF-6B1D-4AEA-876E-DF6C5DED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679DA2-4B69-412D-8121-347F3C8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789F0A-6356-445C-A360-AD487529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0C542-D9CB-40BC-9D43-FE1199A7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9B0938-EAA7-4AF8-ACDB-B6E1CAC6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914-A971-4ECC-BA43-24A68543B2D1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E8794-5E1E-4E9D-B83A-09F0DFC7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75038-2F0E-4ACD-BCEE-EF2B83F3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90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6" descr="promise に対する画像結果">
            <a:extLst>
              <a:ext uri="{FF2B5EF4-FFF2-40B4-BE49-F238E27FC236}">
                <a16:creationId xmlns:a16="http://schemas.microsoft.com/office/drawing/2014/main" id="{12197151-ED51-EC49-FD98-9AD7F31BC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668" y="2380774"/>
            <a:ext cx="2439457" cy="1876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59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8" descr="reverse car に対する画像結果">
            <a:extLst>
              <a:ext uri="{FF2B5EF4-FFF2-40B4-BE49-F238E27FC236}">
                <a16:creationId xmlns:a16="http://schemas.microsoft.com/office/drawing/2014/main" id="{1BBD701F-57F5-E2C4-48B5-2C6509388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674" y="3057882"/>
            <a:ext cx="2960265" cy="16647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97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8" name="Picture 2" descr="pulse に対する画像結果">
            <a:extLst>
              <a:ext uri="{FF2B5EF4-FFF2-40B4-BE49-F238E27FC236}">
                <a16:creationId xmlns:a16="http://schemas.microsoft.com/office/drawing/2014/main" id="{C185753C-10E7-2C5A-E24A-70B21463F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33" y="3429000"/>
            <a:ext cx="2620962" cy="1866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59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0" descr="cease に対する画像結果">
            <a:extLst>
              <a:ext uri="{FF2B5EF4-FFF2-40B4-BE49-F238E27FC236}">
                <a16:creationId xmlns:a16="http://schemas.microsoft.com/office/drawing/2014/main" id="{14CF9EC7-A714-B053-8B37-6B2623F4D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561" y="4324387"/>
            <a:ext cx="2914650" cy="1943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27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12.collapse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2" descr="collapse に対する画像結果">
            <a:extLst>
              <a:ext uri="{FF2B5EF4-FFF2-40B4-BE49-F238E27FC236}">
                <a16:creationId xmlns:a16="http://schemas.microsoft.com/office/drawing/2014/main" id="{CEC9C205-7380-B5AD-893C-29714197F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373" y="600075"/>
            <a:ext cx="3467100" cy="2828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01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12.collapse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immense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2" descr="immense に対する画像結果">
            <a:extLst>
              <a:ext uri="{FF2B5EF4-FFF2-40B4-BE49-F238E27FC236}">
                <a16:creationId xmlns:a16="http://schemas.microsoft.com/office/drawing/2014/main" id="{D9F436BF-1CB4-101B-294A-EFFB279B8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3" y="1859839"/>
            <a:ext cx="2880140" cy="1952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20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12.collapse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immense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14.disperse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4" descr="disperse crowd に対する画像結果">
            <a:extLst>
              <a:ext uri="{FF2B5EF4-FFF2-40B4-BE49-F238E27FC236}">
                <a16:creationId xmlns:a16="http://schemas.microsoft.com/office/drawing/2014/main" id="{E5F264E9-55BA-9A45-24C0-E3D1D973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3" y="2235722"/>
            <a:ext cx="2891993" cy="1952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908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12.collapse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immense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14.disperse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15.converse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6" descr="conversation に対する画像結果">
            <a:extLst>
              <a:ext uri="{FF2B5EF4-FFF2-40B4-BE49-F238E27FC236}">
                <a16:creationId xmlns:a16="http://schemas.microsoft.com/office/drawing/2014/main" id="{FEA85758-A886-8E3D-F125-3F006154C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73" y="2873216"/>
            <a:ext cx="2928143" cy="1952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157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12.collapse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immense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14.disperse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15.converse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16.suspense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8" descr="suspense に対する画像結果">
            <a:extLst>
              <a:ext uri="{FF2B5EF4-FFF2-40B4-BE49-F238E27FC236}">
                <a16:creationId xmlns:a16="http://schemas.microsoft.com/office/drawing/2014/main" id="{F690A2D7-3DA2-6082-173B-F894D610A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992" y="3713001"/>
            <a:ext cx="1876426" cy="22291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0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12.collapse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immense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14.disperse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15.converse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16.suspense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17.nonsense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0" descr="nonsense clipart に対する画像結果">
            <a:extLst>
              <a:ext uri="{FF2B5EF4-FFF2-40B4-BE49-F238E27FC236}">
                <a16:creationId xmlns:a16="http://schemas.microsoft.com/office/drawing/2014/main" id="{A0B5C76D-7B93-6222-9B79-26FA340DF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477" y="4188435"/>
            <a:ext cx="2483380" cy="180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8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FC8DE-9AC9-4387-B079-F4B6B0631D95}"/>
              </a:ext>
            </a:extLst>
          </p:cNvPr>
          <p:cNvSpPr txBox="1"/>
          <p:nvPr/>
        </p:nvSpPr>
        <p:spPr>
          <a:xfrm>
            <a:off x="650449" y="4167110"/>
            <a:ext cx="10901471" cy="135071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600" b="1" dirty="0">
                <a:latin typeface="Arial Nova Cond" panose="020B0506020202020204" pitchFamily="34" charset="0"/>
                <a:ea typeface="+mj-ea"/>
                <a:cs typeface="Aharoni" panose="02010803020104030203" pitchFamily="2" charset="-79"/>
              </a:rPr>
              <a:t>Spelling Test 4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66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98F446-5009-4B05-B661-20EF1F16A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75" r="-2" b="-2"/>
          <a:stretch/>
        </p:blipFill>
        <p:spPr>
          <a:xfrm>
            <a:off x="2880360" y="453564"/>
            <a:ext cx="6431280" cy="2975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4802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8.promise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9.reverse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10.pulse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11.cease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12.collapse</a:t>
            </a: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immense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14.disperse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15.converse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16.suspense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17.nonsense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18.lighthouse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2" descr="lighthouse に対する画像結果">
            <a:extLst>
              <a:ext uri="{FF2B5EF4-FFF2-40B4-BE49-F238E27FC236}">
                <a16:creationId xmlns:a16="http://schemas.microsoft.com/office/drawing/2014/main" id="{4F2C46A8-F15A-89EB-9B7A-EBD2B64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4873" y="4813054"/>
            <a:ext cx="2859786" cy="1906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84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800976" y="1333500"/>
            <a:ext cx="350520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Let’s revise possessive adjectives.</a:t>
            </a:r>
            <a:endParaRPr kumimoji="1"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772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6" y="5191761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AA5B-21F3-F4DC-3237-7AC089EC3E6F}"/>
              </a:ext>
            </a:extLst>
          </p:cNvPr>
          <p:cNvSpPr txBox="1"/>
          <p:nvPr/>
        </p:nvSpPr>
        <p:spPr>
          <a:xfrm>
            <a:off x="205819" y="1536174"/>
            <a:ext cx="3078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my</a:t>
            </a:r>
          </a:p>
          <a:p>
            <a:pPr algn="r"/>
            <a:r>
              <a:rPr lang="en-US" altLang="ja-JP" sz="4000" b="1" dirty="0"/>
              <a:t> your</a:t>
            </a:r>
          </a:p>
          <a:p>
            <a:pPr algn="r"/>
            <a:r>
              <a:rPr kumimoji="1" lang="en-US" altLang="ja-JP" sz="4000" b="1" dirty="0"/>
              <a:t> his/her/its</a:t>
            </a:r>
          </a:p>
          <a:p>
            <a:pPr algn="r"/>
            <a:r>
              <a:rPr lang="en-US" altLang="ja-JP" sz="4000" b="1" dirty="0"/>
              <a:t> our</a:t>
            </a:r>
          </a:p>
          <a:p>
            <a:pPr algn="r"/>
            <a:r>
              <a:rPr lang="en-US" altLang="ja-JP" sz="4000" b="1" dirty="0"/>
              <a:t> y</a:t>
            </a:r>
            <a:r>
              <a:rPr kumimoji="1" lang="en-US" altLang="ja-JP" sz="4000" b="1" dirty="0"/>
              <a:t>our</a:t>
            </a:r>
          </a:p>
          <a:p>
            <a:pPr algn="r"/>
            <a:r>
              <a:rPr lang="en-US" altLang="ja-JP" sz="4000" b="1" dirty="0"/>
              <a:t> their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FBD36-DD68-FA60-7061-BD8495806E72}"/>
              </a:ext>
            </a:extLst>
          </p:cNvPr>
          <p:cNvSpPr txBox="1"/>
          <p:nvPr/>
        </p:nvSpPr>
        <p:spPr>
          <a:xfrm>
            <a:off x="3786227" y="1536174"/>
            <a:ext cx="3078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</a:p>
          <a:p>
            <a:endParaRPr lang="en-US" altLang="ja-JP" sz="4000" b="1" dirty="0"/>
          </a:p>
          <a:p>
            <a:endParaRPr kumimoji="1" lang="en-US" altLang="ja-JP" sz="4000" b="1" dirty="0"/>
          </a:p>
          <a:p>
            <a:r>
              <a:rPr kumimoji="1" lang="en-US" altLang="ja-JP" sz="5400" b="1" dirty="0"/>
              <a:t>book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43970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305675" y="1333500"/>
            <a:ext cx="4591049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Let’s revise contractions.</a:t>
            </a:r>
            <a:endParaRPr kumimoji="1"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7594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511791" y="5448936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AA5B-21F3-F4DC-3237-7AC089EC3E6F}"/>
              </a:ext>
            </a:extLst>
          </p:cNvPr>
          <p:cNvSpPr txBox="1"/>
          <p:nvPr/>
        </p:nvSpPr>
        <p:spPr>
          <a:xfrm>
            <a:off x="205819" y="1536174"/>
            <a:ext cx="3078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my</a:t>
            </a:r>
          </a:p>
          <a:p>
            <a:pPr algn="r"/>
            <a:r>
              <a:rPr lang="en-US" altLang="ja-JP" sz="4000" b="1" dirty="0"/>
              <a:t> your</a:t>
            </a:r>
          </a:p>
          <a:p>
            <a:pPr algn="r"/>
            <a:r>
              <a:rPr kumimoji="1" lang="en-US" altLang="ja-JP" sz="4000" b="1" dirty="0"/>
              <a:t> his/her/its</a:t>
            </a:r>
          </a:p>
          <a:p>
            <a:pPr algn="r"/>
            <a:r>
              <a:rPr lang="en-US" altLang="ja-JP" sz="4000" b="1" dirty="0"/>
              <a:t> our</a:t>
            </a:r>
          </a:p>
          <a:p>
            <a:pPr algn="r"/>
            <a:r>
              <a:rPr lang="en-US" altLang="ja-JP" sz="4000" b="1" dirty="0"/>
              <a:t> y</a:t>
            </a:r>
            <a:r>
              <a:rPr kumimoji="1" lang="en-US" altLang="ja-JP" sz="4000" b="1" dirty="0"/>
              <a:t>our</a:t>
            </a:r>
          </a:p>
          <a:p>
            <a:pPr algn="r"/>
            <a:r>
              <a:rPr lang="en-US" altLang="ja-JP" sz="4000" b="1" dirty="0"/>
              <a:t> their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FBD36-DD68-FA60-7061-BD8495806E72}"/>
              </a:ext>
            </a:extLst>
          </p:cNvPr>
          <p:cNvSpPr txBox="1"/>
          <p:nvPr/>
        </p:nvSpPr>
        <p:spPr>
          <a:xfrm>
            <a:off x="3786227" y="1536174"/>
            <a:ext cx="3078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</a:p>
          <a:p>
            <a:endParaRPr lang="en-US" altLang="ja-JP" sz="4000" b="1" dirty="0"/>
          </a:p>
          <a:p>
            <a:endParaRPr kumimoji="1" lang="en-US" altLang="ja-JP" sz="4000" b="1" dirty="0"/>
          </a:p>
          <a:p>
            <a:r>
              <a:rPr kumimoji="1" lang="en-US" altLang="ja-JP" sz="5400" b="1" dirty="0"/>
              <a:t>book</a:t>
            </a:r>
            <a:endParaRPr kumimoji="1" lang="ja-JP" altLang="en-US" sz="5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8BE53-9E41-A676-136E-6C3EF9F3C93B}"/>
              </a:ext>
            </a:extLst>
          </p:cNvPr>
          <p:cNvSpPr txBox="1"/>
          <p:nvPr/>
        </p:nvSpPr>
        <p:spPr>
          <a:xfrm>
            <a:off x="6095999" y="1536174"/>
            <a:ext cx="3324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I am</a:t>
            </a:r>
          </a:p>
          <a:p>
            <a:pPr algn="r"/>
            <a:r>
              <a:rPr lang="en-US" altLang="ja-JP" sz="4000" b="1" dirty="0"/>
              <a:t>You are</a:t>
            </a:r>
          </a:p>
          <a:p>
            <a:pPr algn="r"/>
            <a:r>
              <a:rPr kumimoji="1" lang="en-US" altLang="ja-JP" sz="4000" b="1" dirty="0"/>
              <a:t>He/she/it is</a:t>
            </a:r>
          </a:p>
          <a:p>
            <a:pPr algn="r"/>
            <a:r>
              <a:rPr lang="en-US" altLang="ja-JP" sz="4000" b="1" dirty="0"/>
              <a:t>We are</a:t>
            </a:r>
          </a:p>
          <a:p>
            <a:pPr algn="r"/>
            <a:r>
              <a:rPr kumimoji="1" lang="en-US" altLang="ja-JP" sz="4000" b="1" dirty="0"/>
              <a:t>You are</a:t>
            </a:r>
          </a:p>
          <a:p>
            <a:pPr algn="r"/>
            <a:r>
              <a:rPr lang="en-US" altLang="ja-JP" sz="4000" b="1" dirty="0"/>
              <a:t>They are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068022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511791" y="5448936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AA5B-21F3-F4DC-3237-7AC089EC3E6F}"/>
              </a:ext>
            </a:extLst>
          </p:cNvPr>
          <p:cNvSpPr txBox="1"/>
          <p:nvPr/>
        </p:nvSpPr>
        <p:spPr>
          <a:xfrm>
            <a:off x="205819" y="1536174"/>
            <a:ext cx="3078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my</a:t>
            </a:r>
          </a:p>
          <a:p>
            <a:pPr algn="r"/>
            <a:r>
              <a:rPr lang="en-US" altLang="ja-JP" sz="4000" b="1" dirty="0"/>
              <a:t> your</a:t>
            </a:r>
          </a:p>
          <a:p>
            <a:pPr algn="r"/>
            <a:r>
              <a:rPr kumimoji="1" lang="en-US" altLang="ja-JP" sz="4000" b="1" dirty="0"/>
              <a:t> his/her/its</a:t>
            </a:r>
          </a:p>
          <a:p>
            <a:pPr algn="r"/>
            <a:r>
              <a:rPr lang="en-US" altLang="ja-JP" sz="4000" b="1" dirty="0"/>
              <a:t> our</a:t>
            </a:r>
          </a:p>
          <a:p>
            <a:pPr algn="r"/>
            <a:r>
              <a:rPr lang="en-US" altLang="ja-JP" sz="4000" b="1" dirty="0"/>
              <a:t> y</a:t>
            </a:r>
            <a:r>
              <a:rPr kumimoji="1" lang="en-US" altLang="ja-JP" sz="4000" b="1" dirty="0"/>
              <a:t>our</a:t>
            </a:r>
          </a:p>
          <a:p>
            <a:pPr algn="r"/>
            <a:r>
              <a:rPr lang="en-US" altLang="ja-JP" sz="4000" b="1" dirty="0"/>
              <a:t> their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FBD36-DD68-FA60-7061-BD8495806E72}"/>
              </a:ext>
            </a:extLst>
          </p:cNvPr>
          <p:cNvSpPr txBox="1"/>
          <p:nvPr/>
        </p:nvSpPr>
        <p:spPr>
          <a:xfrm>
            <a:off x="3786227" y="1536174"/>
            <a:ext cx="3078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</a:p>
          <a:p>
            <a:endParaRPr lang="en-US" altLang="ja-JP" sz="4000" b="1" dirty="0"/>
          </a:p>
          <a:p>
            <a:endParaRPr kumimoji="1" lang="en-US" altLang="ja-JP" sz="4000" b="1" dirty="0"/>
          </a:p>
          <a:p>
            <a:r>
              <a:rPr kumimoji="1" lang="en-US" altLang="ja-JP" sz="5400" b="1" dirty="0"/>
              <a:t>book</a:t>
            </a:r>
            <a:endParaRPr kumimoji="1" lang="ja-JP" altLang="en-US" sz="5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8BE53-9E41-A676-136E-6C3EF9F3C93B}"/>
              </a:ext>
            </a:extLst>
          </p:cNvPr>
          <p:cNvSpPr txBox="1"/>
          <p:nvPr/>
        </p:nvSpPr>
        <p:spPr>
          <a:xfrm>
            <a:off x="6095999" y="1536174"/>
            <a:ext cx="3324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I am</a:t>
            </a:r>
          </a:p>
          <a:p>
            <a:pPr algn="r"/>
            <a:r>
              <a:rPr lang="en-US" altLang="ja-JP" sz="4000" b="1" dirty="0"/>
              <a:t>You are</a:t>
            </a:r>
          </a:p>
          <a:p>
            <a:pPr algn="r"/>
            <a:r>
              <a:rPr kumimoji="1" lang="en-US" altLang="ja-JP" sz="4000" b="1" dirty="0"/>
              <a:t>He/she/it is</a:t>
            </a:r>
          </a:p>
          <a:p>
            <a:pPr algn="r"/>
            <a:r>
              <a:rPr lang="en-US" altLang="ja-JP" sz="4000" b="1" dirty="0"/>
              <a:t>We are</a:t>
            </a:r>
          </a:p>
          <a:p>
            <a:pPr algn="r"/>
            <a:r>
              <a:rPr kumimoji="1" lang="en-US" altLang="ja-JP" sz="4000" b="1" dirty="0"/>
              <a:t>You are</a:t>
            </a:r>
          </a:p>
          <a:p>
            <a:pPr algn="r"/>
            <a:r>
              <a:rPr lang="en-US" altLang="ja-JP" sz="4000" b="1" dirty="0"/>
              <a:t>They are</a:t>
            </a:r>
            <a:endParaRPr kumimoji="1" lang="en-US" altLang="ja-JP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8C96AF-7EE3-F05B-7BB8-B4842537501C}"/>
              </a:ext>
            </a:extLst>
          </p:cNvPr>
          <p:cNvSpPr txBox="1"/>
          <p:nvPr/>
        </p:nvSpPr>
        <p:spPr>
          <a:xfrm>
            <a:off x="9944100" y="1538823"/>
            <a:ext cx="2451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I’m</a:t>
            </a:r>
          </a:p>
          <a:p>
            <a:r>
              <a:rPr lang="en-US" altLang="ja-JP" sz="4000" b="1" dirty="0"/>
              <a:t>You’re</a:t>
            </a:r>
          </a:p>
          <a:p>
            <a:r>
              <a:rPr kumimoji="1" lang="en-US" altLang="ja-JP" sz="4000" b="1" dirty="0"/>
              <a:t>He’s</a:t>
            </a:r>
          </a:p>
          <a:p>
            <a:r>
              <a:rPr lang="en-US" altLang="ja-JP" sz="4000" b="1" dirty="0"/>
              <a:t>We’re</a:t>
            </a:r>
          </a:p>
          <a:p>
            <a:r>
              <a:rPr kumimoji="1" lang="en-US" altLang="ja-JP" sz="4000" b="1" dirty="0"/>
              <a:t>You’re</a:t>
            </a:r>
          </a:p>
          <a:p>
            <a:r>
              <a:rPr lang="en-US" altLang="ja-JP" sz="4000" b="1" dirty="0"/>
              <a:t>They’re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321860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511791" y="5448936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AA5B-21F3-F4DC-3237-7AC089EC3E6F}"/>
              </a:ext>
            </a:extLst>
          </p:cNvPr>
          <p:cNvSpPr txBox="1"/>
          <p:nvPr/>
        </p:nvSpPr>
        <p:spPr>
          <a:xfrm>
            <a:off x="205819" y="1536174"/>
            <a:ext cx="3078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my</a:t>
            </a:r>
          </a:p>
          <a:p>
            <a:pPr algn="r"/>
            <a:r>
              <a:rPr lang="en-US" altLang="ja-JP" sz="4000" b="1" dirty="0"/>
              <a:t> your</a:t>
            </a:r>
          </a:p>
          <a:p>
            <a:pPr algn="r"/>
            <a:r>
              <a:rPr kumimoji="1" lang="en-US" altLang="ja-JP" sz="4000" b="1" dirty="0"/>
              <a:t> his/her/its</a:t>
            </a:r>
          </a:p>
          <a:p>
            <a:pPr algn="r"/>
            <a:r>
              <a:rPr lang="en-US" altLang="ja-JP" sz="4000" b="1" dirty="0"/>
              <a:t> our</a:t>
            </a:r>
          </a:p>
          <a:p>
            <a:pPr algn="r"/>
            <a:r>
              <a:rPr lang="en-US" altLang="ja-JP" sz="4000" b="1" dirty="0"/>
              <a:t> y</a:t>
            </a:r>
            <a:r>
              <a:rPr kumimoji="1" lang="en-US" altLang="ja-JP" sz="4000" b="1" dirty="0"/>
              <a:t>our</a:t>
            </a:r>
          </a:p>
          <a:p>
            <a:pPr algn="r"/>
            <a:r>
              <a:rPr lang="en-US" altLang="ja-JP" sz="4000" b="1" dirty="0"/>
              <a:t> their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FBD36-DD68-FA60-7061-BD8495806E72}"/>
              </a:ext>
            </a:extLst>
          </p:cNvPr>
          <p:cNvSpPr txBox="1"/>
          <p:nvPr/>
        </p:nvSpPr>
        <p:spPr>
          <a:xfrm>
            <a:off x="3786227" y="1536174"/>
            <a:ext cx="3078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</a:p>
          <a:p>
            <a:endParaRPr lang="en-US" altLang="ja-JP" sz="4000" b="1" dirty="0"/>
          </a:p>
          <a:p>
            <a:endParaRPr kumimoji="1" lang="en-US" altLang="ja-JP" sz="4000" b="1" dirty="0"/>
          </a:p>
          <a:p>
            <a:r>
              <a:rPr kumimoji="1" lang="en-US" altLang="ja-JP" sz="5400" b="1" dirty="0"/>
              <a:t>book</a:t>
            </a:r>
            <a:endParaRPr kumimoji="1" lang="ja-JP" altLang="en-US" sz="5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8BE53-9E41-A676-136E-6C3EF9F3C93B}"/>
              </a:ext>
            </a:extLst>
          </p:cNvPr>
          <p:cNvSpPr txBox="1"/>
          <p:nvPr/>
        </p:nvSpPr>
        <p:spPr>
          <a:xfrm>
            <a:off x="6095999" y="1536174"/>
            <a:ext cx="3324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I am</a:t>
            </a:r>
          </a:p>
          <a:p>
            <a:pPr algn="r"/>
            <a:r>
              <a:rPr lang="en-US" altLang="ja-JP" sz="4000" b="1" dirty="0"/>
              <a:t>You are</a:t>
            </a:r>
          </a:p>
          <a:p>
            <a:pPr algn="r"/>
            <a:r>
              <a:rPr kumimoji="1" lang="en-US" altLang="ja-JP" sz="4000" b="1" dirty="0"/>
              <a:t>He/she/it is</a:t>
            </a:r>
          </a:p>
          <a:p>
            <a:pPr algn="r"/>
            <a:r>
              <a:rPr lang="en-US" altLang="ja-JP" sz="4000" b="1" dirty="0"/>
              <a:t>We are</a:t>
            </a:r>
          </a:p>
          <a:p>
            <a:pPr algn="r"/>
            <a:r>
              <a:rPr kumimoji="1" lang="en-US" altLang="ja-JP" sz="4000" b="1" dirty="0"/>
              <a:t>You are</a:t>
            </a:r>
          </a:p>
          <a:p>
            <a:pPr algn="r"/>
            <a:r>
              <a:rPr lang="en-US" altLang="ja-JP" sz="4000" b="1" dirty="0"/>
              <a:t>They are</a:t>
            </a:r>
            <a:endParaRPr kumimoji="1" lang="en-US" altLang="ja-JP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8C96AF-7EE3-F05B-7BB8-B4842537501C}"/>
              </a:ext>
            </a:extLst>
          </p:cNvPr>
          <p:cNvSpPr txBox="1"/>
          <p:nvPr/>
        </p:nvSpPr>
        <p:spPr>
          <a:xfrm>
            <a:off x="9944100" y="1538823"/>
            <a:ext cx="2451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I’m</a:t>
            </a:r>
          </a:p>
          <a:p>
            <a:r>
              <a:rPr lang="en-US" altLang="ja-JP" sz="4000" b="1" dirty="0"/>
              <a:t>You’re</a:t>
            </a:r>
          </a:p>
          <a:p>
            <a:r>
              <a:rPr kumimoji="1" lang="en-US" altLang="ja-JP" sz="4000" b="1" dirty="0"/>
              <a:t>He’s</a:t>
            </a:r>
          </a:p>
          <a:p>
            <a:r>
              <a:rPr lang="en-US" altLang="ja-JP" sz="4000" b="1" dirty="0"/>
              <a:t>We’re</a:t>
            </a:r>
          </a:p>
          <a:p>
            <a:r>
              <a:rPr kumimoji="1" lang="en-US" altLang="ja-JP" sz="4000" b="1" dirty="0"/>
              <a:t>You’re</a:t>
            </a:r>
          </a:p>
          <a:p>
            <a:r>
              <a:rPr lang="en-US" altLang="ja-JP" sz="4000" b="1" dirty="0"/>
              <a:t>They’re</a:t>
            </a:r>
            <a:endParaRPr kumimoji="1" lang="en-US" altLang="ja-JP" sz="4000" b="1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6C347EB-7D55-6B15-3BC6-6478F3B55602}"/>
              </a:ext>
            </a:extLst>
          </p:cNvPr>
          <p:cNvSpPr/>
          <p:nvPr/>
        </p:nvSpPr>
        <p:spPr>
          <a:xfrm>
            <a:off x="1971714" y="2124075"/>
            <a:ext cx="1552575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FC2AAE1-FDFE-7CD0-2829-1512FEA4BEF2}"/>
              </a:ext>
            </a:extLst>
          </p:cNvPr>
          <p:cNvSpPr/>
          <p:nvPr/>
        </p:nvSpPr>
        <p:spPr>
          <a:xfrm>
            <a:off x="9944100" y="2124075"/>
            <a:ext cx="19050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5F56791F-2809-0386-59C1-875185CAF5DE}"/>
              </a:ext>
            </a:extLst>
          </p:cNvPr>
          <p:cNvSpPr/>
          <p:nvPr/>
        </p:nvSpPr>
        <p:spPr>
          <a:xfrm>
            <a:off x="9944100" y="3857625"/>
            <a:ext cx="19050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6D6A97B-C447-FECE-194B-B1FED17AC71F}"/>
              </a:ext>
            </a:extLst>
          </p:cNvPr>
          <p:cNvSpPr/>
          <p:nvPr/>
        </p:nvSpPr>
        <p:spPr>
          <a:xfrm>
            <a:off x="1971713" y="3967609"/>
            <a:ext cx="1552575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9332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511791" y="5448936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AA5B-21F3-F4DC-3237-7AC089EC3E6F}"/>
              </a:ext>
            </a:extLst>
          </p:cNvPr>
          <p:cNvSpPr txBox="1"/>
          <p:nvPr/>
        </p:nvSpPr>
        <p:spPr>
          <a:xfrm>
            <a:off x="205819" y="1536174"/>
            <a:ext cx="3078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my</a:t>
            </a:r>
          </a:p>
          <a:p>
            <a:pPr algn="r"/>
            <a:r>
              <a:rPr lang="en-US" altLang="ja-JP" sz="4000" b="1" dirty="0"/>
              <a:t> your</a:t>
            </a:r>
          </a:p>
          <a:p>
            <a:pPr algn="r"/>
            <a:r>
              <a:rPr kumimoji="1" lang="en-US" altLang="ja-JP" sz="4000" b="1" dirty="0"/>
              <a:t> his/her/its</a:t>
            </a:r>
          </a:p>
          <a:p>
            <a:pPr algn="r"/>
            <a:r>
              <a:rPr lang="en-US" altLang="ja-JP" sz="4000" b="1" dirty="0"/>
              <a:t> our</a:t>
            </a:r>
          </a:p>
          <a:p>
            <a:pPr algn="r"/>
            <a:r>
              <a:rPr lang="en-US" altLang="ja-JP" sz="4000" b="1" dirty="0"/>
              <a:t> y</a:t>
            </a:r>
            <a:r>
              <a:rPr kumimoji="1" lang="en-US" altLang="ja-JP" sz="4000" b="1" dirty="0"/>
              <a:t>our</a:t>
            </a:r>
          </a:p>
          <a:p>
            <a:pPr algn="r"/>
            <a:r>
              <a:rPr lang="en-US" altLang="ja-JP" sz="4000" b="1" dirty="0"/>
              <a:t> their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FBD36-DD68-FA60-7061-BD8495806E72}"/>
              </a:ext>
            </a:extLst>
          </p:cNvPr>
          <p:cNvSpPr txBox="1"/>
          <p:nvPr/>
        </p:nvSpPr>
        <p:spPr>
          <a:xfrm>
            <a:off x="3786227" y="1536174"/>
            <a:ext cx="3078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</a:p>
          <a:p>
            <a:endParaRPr lang="en-US" altLang="ja-JP" sz="4000" b="1" dirty="0"/>
          </a:p>
          <a:p>
            <a:endParaRPr kumimoji="1" lang="en-US" altLang="ja-JP" sz="4000" b="1" dirty="0"/>
          </a:p>
          <a:p>
            <a:r>
              <a:rPr kumimoji="1" lang="en-US" altLang="ja-JP" sz="5400" b="1" dirty="0"/>
              <a:t>book</a:t>
            </a:r>
            <a:endParaRPr kumimoji="1" lang="ja-JP" altLang="en-US" sz="5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8BE53-9E41-A676-136E-6C3EF9F3C93B}"/>
              </a:ext>
            </a:extLst>
          </p:cNvPr>
          <p:cNvSpPr txBox="1"/>
          <p:nvPr/>
        </p:nvSpPr>
        <p:spPr>
          <a:xfrm>
            <a:off x="6095999" y="1536174"/>
            <a:ext cx="3324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I am</a:t>
            </a:r>
          </a:p>
          <a:p>
            <a:pPr algn="r"/>
            <a:r>
              <a:rPr lang="en-US" altLang="ja-JP" sz="4000" b="1" dirty="0"/>
              <a:t>You are</a:t>
            </a:r>
          </a:p>
          <a:p>
            <a:pPr algn="r"/>
            <a:r>
              <a:rPr kumimoji="1" lang="en-US" altLang="ja-JP" sz="4000" b="1" dirty="0"/>
              <a:t>He/she/it is</a:t>
            </a:r>
          </a:p>
          <a:p>
            <a:pPr algn="r"/>
            <a:r>
              <a:rPr lang="en-US" altLang="ja-JP" sz="4000" b="1" dirty="0"/>
              <a:t>We are</a:t>
            </a:r>
          </a:p>
          <a:p>
            <a:pPr algn="r"/>
            <a:r>
              <a:rPr kumimoji="1" lang="en-US" altLang="ja-JP" sz="4000" b="1" dirty="0"/>
              <a:t>You are</a:t>
            </a:r>
          </a:p>
          <a:p>
            <a:pPr algn="r"/>
            <a:r>
              <a:rPr lang="en-US" altLang="ja-JP" sz="4000" b="1" dirty="0"/>
              <a:t>They are</a:t>
            </a:r>
            <a:endParaRPr kumimoji="1" lang="en-US" altLang="ja-JP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8C96AF-7EE3-F05B-7BB8-B4842537501C}"/>
              </a:ext>
            </a:extLst>
          </p:cNvPr>
          <p:cNvSpPr txBox="1"/>
          <p:nvPr/>
        </p:nvSpPr>
        <p:spPr>
          <a:xfrm>
            <a:off x="9944100" y="1538823"/>
            <a:ext cx="2451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I’m</a:t>
            </a:r>
          </a:p>
          <a:p>
            <a:r>
              <a:rPr lang="en-US" altLang="ja-JP" sz="4000" b="1" dirty="0"/>
              <a:t>You’re</a:t>
            </a:r>
          </a:p>
          <a:p>
            <a:r>
              <a:rPr kumimoji="1" lang="en-US" altLang="ja-JP" sz="4000" b="1" dirty="0"/>
              <a:t>He’s</a:t>
            </a:r>
          </a:p>
          <a:p>
            <a:r>
              <a:rPr lang="en-US" altLang="ja-JP" sz="4000" b="1" dirty="0"/>
              <a:t>We’re</a:t>
            </a:r>
          </a:p>
          <a:p>
            <a:r>
              <a:rPr kumimoji="1" lang="en-US" altLang="ja-JP" sz="4000" b="1" dirty="0"/>
              <a:t>You’re</a:t>
            </a:r>
          </a:p>
          <a:p>
            <a:r>
              <a:rPr lang="en-US" altLang="ja-JP" sz="4000" b="1" dirty="0"/>
              <a:t>They’re</a:t>
            </a:r>
            <a:endParaRPr kumimoji="1" lang="en-US" altLang="ja-JP" sz="4000" b="1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7BEB936C-2953-03F8-8868-7F4AC74F2A35}"/>
              </a:ext>
            </a:extLst>
          </p:cNvPr>
          <p:cNvSpPr/>
          <p:nvPr/>
        </p:nvSpPr>
        <p:spPr>
          <a:xfrm>
            <a:off x="1855054" y="4559826"/>
            <a:ext cx="1552575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A1E85F9-CA96-F6D6-F21B-C9BF287DB764}"/>
              </a:ext>
            </a:extLst>
          </p:cNvPr>
          <p:cNvSpPr/>
          <p:nvPr/>
        </p:nvSpPr>
        <p:spPr>
          <a:xfrm>
            <a:off x="9913699" y="4557177"/>
            <a:ext cx="2072482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877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511791" y="5448936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AA5B-21F3-F4DC-3237-7AC089EC3E6F}"/>
              </a:ext>
            </a:extLst>
          </p:cNvPr>
          <p:cNvSpPr txBox="1"/>
          <p:nvPr/>
        </p:nvSpPr>
        <p:spPr>
          <a:xfrm>
            <a:off x="205819" y="1536174"/>
            <a:ext cx="3078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my</a:t>
            </a:r>
          </a:p>
          <a:p>
            <a:pPr algn="r"/>
            <a:r>
              <a:rPr lang="en-US" altLang="ja-JP" sz="4000" b="1" dirty="0"/>
              <a:t> your</a:t>
            </a:r>
          </a:p>
          <a:p>
            <a:pPr algn="r"/>
            <a:r>
              <a:rPr kumimoji="1" lang="en-US" altLang="ja-JP" sz="4000" b="1" dirty="0"/>
              <a:t> his/her/its</a:t>
            </a:r>
          </a:p>
          <a:p>
            <a:pPr algn="r"/>
            <a:r>
              <a:rPr lang="en-US" altLang="ja-JP" sz="4000" b="1" dirty="0"/>
              <a:t> our</a:t>
            </a:r>
          </a:p>
          <a:p>
            <a:pPr algn="r"/>
            <a:r>
              <a:rPr lang="en-US" altLang="ja-JP" sz="4000" b="1" dirty="0"/>
              <a:t> y</a:t>
            </a:r>
            <a:r>
              <a:rPr kumimoji="1" lang="en-US" altLang="ja-JP" sz="4000" b="1" dirty="0"/>
              <a:t>our</a:t>
            </a:r>
          </a:p>
          <a:p>
            <a:pPr algn="r"/>
            <a:r>
              <a:rPr lang="en-US" altLang="ja-JP" sz="4000" b="1" dirty="0"/>
              <a:t> their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FBD36-DD68-FA60-7061-BD8495806E72}"/>
              </a:ext>
            </a:extLst>
          </p:cNvPr>
          <p:cNvSpPr txBox="1"/>
          <p:nvPr/>
        </p:nvSpPr>
        <p:spPr>
          <a:xfrm>
            <a:off x="3786227" y="1536174"/>
            <a:ext cx="3078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</a:p>
          <a:p>
            <a:endParaRPr lang="en-US" altLang="ja-JP" sz="4000" b="1" dirty="0"/>
          </a:p>
          <a:p>
            <a:endParaRPr kumimoji="1" lang="en-US" altLang="ja-JP" sz="4000" b="1" dirty="0"/>
          </a:p>
          <a:p>
            <a:r>
              <a:rPr kumimoji="1" lang="en-US" altLang="ja-JP" sz="5400" b="1" dirty="0"/>
              <a:t>book</a:t>
            </a:r>
            <a:endParaRPr kumimoji="1" lang="ja-JP" altLang="en-US" sz="5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8BE53-9E41-A676-136E-6C3EF9F3C93B}"/>
              </a:ext>
            </a:extLst>
          </p:cNvPr>
          <p:cNvSpPr txBox="1"/>
          <p:nvPr/>
        </p:nvSpPr>
        <p:spPr>
          <a:xfrm>
            <a:off x="6095999" y="1536174"/>
            <a:ext cx="3324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I am</a:t>
            </a:r>
          </a:p>
          <a:p>
            <a:pPr algn="r"/>
            <a:r>
              <a:rPr lang="en-US" altLang="ja-JP" sz="4000" b="1" dirty="0"/>
              <a:t>You are</a:t>
            </a:r>
          </a:p>
          <a:p>
            <a:pPr algn="r"/>
            <a:r>
              <a:rPr kumimoji="1" lang="en-US" altLang="ja-JP" sz="4000" b="1" dirty="0"/>
              <a:t>He/she/it is</a:t>
            </a:r>
          </a:p>
          <a:p>
            <a:pPr algn="r"/>
            <a:r>
              <a:rPr lang="en-US" altLang="ja-JP" sz="4000" b="1" dirty="0"/>
              <a:t>We are</a:t>
            </a:r>
          </a:p>
          <a:p>
            <a:pPr algn="r"/>
            <a:r>
              <a:rPr kumimoji="1" lang="en-US" altLang="ja-JP" sz="4000" b="1" dirty="0"/>
              <a:t>You are</a:t>
            </a:r>
          </a:p>
          <a:p>
            <a:pPr algn="r"/>
            <a:r>
              <a:rPr lang="en-US" altLang="ja-JP" sz="4000" b="1" dirty="0"/>
              <a:t>They are</a:t>
            </a:r>
            <a:endParaRPr kumimoji="1" lang="en-US" altLang="ja-JP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8C96AF-7EE3-F05B-7BB8-B4842537501C}"/>
              </a:ext>
            </a:extLst>
          </p:cNvPr>
          <p:cNvSpPr txBox="1"/>
          <p:nvPr/>
        </p:nvSpPr>
        <p:spPr>
          <a:xfrm>
            <a:off x="9944100" y="1538823"/>
            <a:ext cx="2451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I’m</a:t>
            </a:r>
          </a:p>
          <a:p>
            <a:r>
              <a:rPr lang="en-US" altLang="ja-JP" sz="4000" b="1" dirty="0"/>
              <a:t>You’re</a:t>
            </a:r>
          </a:p>
          <a:p>
            <a:r>
              <a:rPr kumimoji="1" lang="en-US" altLang="ja-JP" sz="4000" b="1" dirty="0"/>
              <a:t>He’s</a:t>
            </a:r>
          </a:p>
          <a:p>
            <a:r>
              <a:rPr lang="en-US" altLang="ja-JP" sz="4000" b="1" dirty="0"/>
              <a:t>We’re</a:t>
            </a:r>
          </a:p>
          <a:p>
            <a:r>
              <a:rPr kumimoji="1" lang="en-US" altLang="ja-JP" sz="4000" b="1" dirty="0"/>
              <a:t>You’re</a:t>
            </a:r>
          </a:p>
          <a:p>
            <a:r>
              <a:rPr lang="en-US" altLang="ja-JP" sz="4000" b="1" dirty="0"/>
              <a:t>They’re</a:t>
            </a:r>
            <a:endParaRPr kumimoji="1" lang="en-US" altLang="ja-JP" sz="4000" b="1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7BEB936C-2953-03F8-8868-7F4AC74F2A35}"/>
              </a:ext>
            </a:extLst>
          </p:cNvPr>
          <p:cNvSpPr/>
          <p:nvPr/>
        </p:nvSpPr>
        <p:spPr>
          <a:xfrm>
            <a:off x="1855054" y="4559826"/>
            <a:ext cx="1552575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A1E85F9-CA96-F6D6-F21B-C9BF287DB764}"/>
              </a:ext>
            </a:extLst>
          </p:cNvPr>
          <p:cNvSpPr/>
          <p:nvPr/>
        </p:nvSpPr>
        <p:spPr>
          <a:xfrm>
            <a:off x="9913699" y="4557177"/>
            <a:ext cx="2072482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F3FF4BD0-DAE2-FAA8-10F2-8B0C922D7FC9}"/>
              </a:ext>
            </a:extLst>
          </p:cNvPr>
          <p:cNvSpPr/>
          <p:nvPr/>
        </p:nvSpPr>
        <p:spPr>
          <a:xfrm>
            <a:off x="5476875" y="5448936"/>
            <a:ext cx="2752725" cy="980439"/>
          </a:xfrm>
          <a:prstGeom prst="wedgeRoundRectCallout">
            <a:avLst>
              <a:gd name="adj1" fmla="val 135627"/>
              <a:gd name="adj2" fmla="val 2161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D3BF9B-B676-0AAC-9F8A-A75951D1BC97}"/>
              </a:ext>
            </a:extLst>
          </p:cNvPr>
          <p:cNvSpPr txBox="1"/>
          <p:nvPr/>
        </p:nvSpPr>
        <p:spPr>
          <a:xfrm>
            <a:off x="5998845" y="5540265"/>
            <a:ext cx="224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there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03006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511791" y="5448936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AA5B-21F3-F4DC-3237-7AC089EC3E6F}"/>
              </a:ext>
            </a:extLst>
          </p:cNvPr>
          <p:cNvSpPr txBox="1"/>
          <p:nvPr/>
        </p:nvSpPr>
        <p:spPr>
          <a:xfrm>
            <a:off x="205819" y="1536174"/>
            <a:ext cx="3078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my</a:t>
            </a:r>
          </a:p>
          <a:p>
            <a:pPr algn="r"/>
            <a:r>
              <a:rPr lang="en-US" altLang="ja-JP" sz="4000" b="1" dirty="0"/>
              <a:t> your</a:t>
            </a:r>
          </a:p>
          <a:p>
            <a:pPr algn="r"/>
            <a:r>
              <a:rPr kumimoji="1" lang="en-US" altLang="ja-JP" sz="4000" b="1" dirty="0"/>
              <a:t> his/her/its</a:t>
            </a:r>
          </a:p>
          <a:p>
            <a:pPr algn="r"/>
            <a:r>
              <a:rPr lang="en-US" altLang="ja-JP" sz="4000" b="1" dirty="0"/>
              <a:t> our</a:t>
            </a:r>
          </a:p>
          <a:p>
            <a:pPr algn="r"/>
            <a:r>
              <a:rPr lang="en-US" altLang="ja-JP" sz="4000" b="1" dirty="0"/>
              <a:t> y</a:t>
            </a:r>
            <a:r>
              <a:rPr kumimoji="1" lang="en-US" altLang="ja-JP" sz="4000" b="1" dirty="0"/>
              <a:t>our</a:t>
            </a:r>
          </a:p>
          <a:p>
            <a:pPr algn="r"/>
            <a:r>
              <a:rPr lang="en-US" altLang="ja-JP" sz="4000" b="1" dirty="0"/>
              <a:t> their</a:t>
            </a:r>
            <a:endParaRPr kumimoji="1"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FBD36-DD68-FA60-7061-BD8495806E72}"/>
              </a:ext>
            </a:extLst>
          </p:cNvPr>
          <p:cNvSpPr txBox="1"/>
          <p:nvPr/>
        </p:nvSpPr>
        <p:spPr>
          <a:xfrm>
            <a:off x="3786227" y="1536174"/>
            <a:ext cx="3078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 </a:t>
            </a:r>
          </a:p>
          <a:p>
            <a:endParaRPr lang="en-US" altLang="ja-JP" sz="4000" b="1" dirty="0"/>
          </a:p>
          <a:p>
            <a:endParaRPr kumimoji="1" lang="en-US" altLang="ja-JP" sz="4000" b="1" dirty="0"/>
          </a:p>
          <a:p>
            <a:r>
              <a:rPr kumimoji="1" lang="en-US" altLang="ja-JP" sz="5400" b="1" dirty="0"/>
              <a:t>book</a:t>
            </a:r>
            <a:endParaRPr kumimoji="1" lang="ja-JP" altLang="en-US" sz="5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8BE53-9E41-A676-136E-6C3EF9F3C93B}"/>
              </a:ext>
            </a:extLst>
          </p:cNvPr>
          <p:cNvSpPr txBox="1"/>
          <p:nvPr/>
        </p:nvSpPr>
        <p:spPr>
          <a:xfrm>
            <a:off x="6095999" y="1536174"/>
            <a:ext cx="3324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 </a:t>
            </a:r>
            <a:r>
              <a:rPr kumimoji="1" lang="en-US" altLang="ja-JP" sz="4000" b="1" dirty="0"/>
              <a:t>I am</a:t>
            </a:r>
          </a:p>
          <a:p>
            <a:pPr algn="r"/>
            <a:r>
              <a:rPr lang="en-US" altLang="ja-JP" sz="4000" b="1" dirty="0"/>
              <a:t>You are</a:t>
            </a:r>
          </a:p>
          <a:p>
            <a:pPr algn="r"/>
            <a:r>
              <a:rPr kumimoji="1" lang="en-US" altLang="ja-JP" sz="4000" b="1" dirty="0"/>
              <a:t>He/she/it is</a:t>
            </a:r>
          </a:p>
          <a:p>
            <a:pPr algn="r"/>
            <a:r>
              <a:rPr lang="en-US" altLang="ja-JP" sz="4000" b="1" dirty="0"/>
              <a:t>We are</a:t>
            </a:r>
          </a:p>
          <a:p>
            <a:pPr algn="r"/>
            <a:r>
              <a:rPr kumimoji="1" lang="en-US" altLang="ja-JP" sz="4000" b="1" dirty="0"/>
              <a:t>You are</a:t>
            </a:r>
          </a:p>
          <a:p>
            <a:pPr algn="r"/>
            <a:r>
              <a:rPr lang="en-US" altLang="ja-JP" sz="4000" b="1" dirty="0"/>
              <a:t>They are</a:t>
            </a:r>
            <a:endParaRPr kumimoji="1" lang="en-US" altLang="ja-JP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8C96AF-7EE3-F05B-7BB8-B4842537501C}"/>
              </a:ext>
            </a:extLst>
          </p:cNvPr>
          <p:cNvSpPr txBox="1"/>
          <p:nvPr/>
        </p:nvSpPr>
        <p:spPr>
          <a:xfrm>
            <a:off x="9944100" y="1538823"/>
            <a:ext cx="2451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I’m</a:t>
            </a:r>
          </a:p>
          <a:p>
            <a:r>
              <a:rPr lang="en-US" altLang="ja-JP" sz="4000" b="1" dirty="0"/>
              <a:t>You’re</a:t>
            </a:r>
          </a:p>
          <a:p>
            <a:r>
              <a:rPr kumimoji="1" lang="en-US" altLang="ja-JP" sz="4000" b="1" dirty="0"/>
              <a:t>He’s</a:t>
            </a:r>
          </a:p>
          <a:p>
            <a:r>
              <a:rPr lang="en-US" altLang="ja-JP" sz="4000" b="1" dirty="0"/>
              <a:t>We’re</a:t>
            </a:r>
          </a:p>
          <a:p>
            <a:r>
              <a:rPr kumimoji="1" lang="en-US" altLang="ja-JP" sz="4000" b="1" dirty="0"/>
              <a:t>You’re</a:t>
            </a:r>
          </a:p>
          <a:p>
            <a:r>
              <a:rPr lang="en-US" altLang="ja-JP" sz="4000" b="1" dirty="0"/>
              <a:t>They’re</a:t>
            </a:r>
            <a:endParaRPr kumimoji="1" lang="en-US" altLang="ja-JP" sz="4000" b="1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0A8723E-BDA6-772C-2AF6-EAB3616297E8}"/>
              </a:ext>
            </a:extLst>
          </p:cNvPr>
          <p:cNvSpPr/>
          <p:nvPr/>
        </p:nvSpPr>
        <p:spPr>
          <a:xfrm>
            <a:off x="1993662" y="3302526"/>
            <a:ext cx="1552575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21F55931-76EF-0425-5FDD-0CBB6BB397E7}"/>
              </a:ext>
            </a:extLst>
          </p:cNvPr>
          <p:cNvSpPr/>
          <p:nvPr/>
        </p:nvSpPr>
        <p:spPr>
          <a:xfrm>
            <a:off x="8398192" y="2102376"/>
            <a:ext cx="1278216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1851DEB-CA14-ABDA-E723-105D06331DE1}"/>
              </a:ext>
            </a:extLst>
          </p:cNvPr>
          <p:cNvSpPr/>
          <p:nvPr/>
        </p:nvSpPr>
        <p:spPr>
          <a:xfrm>
            <a:off x="8398192" y="3331101"/>
            <a:ext cx="1278216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F92A53B8-9D1D-EA9B-8965-6E33798ED458}"/>
              </a:ext>
            </a:extLst>
          </p:cNvPr>
          <p:cNvSpPr/>
          <p:nvPr/>
        </p:nvSpPr>
        <p:spPr>
          <a:xfrm>
            <a:off x="8409700" y="3945463"/>
            <a:ext cx="1278216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4047862B-D8F7-8DB8-9C57-39EFD246A8CA}"/>
              </a:ext>
            </a:extLst>
          </p:cNvPr>
          <p:cNvSpPr/>
          <p:nvPr/>
        </p:nvSpPr>
        <p:spPr>
          <a:xfrm>
            <a:off x="8421208" y="4633645"/>
            <a:ext cx="1278216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584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2" descr="goose に対する画像結果">
            <a:extLst>
              <a:ext uri="{FF2B5EF4-FFF2-40B4-BE49-F238E27FC236}">
                <a16:creationId xmlns:a16="http://schemas.microsoft.com/office/drawing/2014/main" id="{D7CF9FAD-B170-B2E1-EB5F-442C2AB72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9" y="2041053"/>
            <a:ext cx="1408642" cy="19549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596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6406253" y="-74816"/>
            <a:ext cx="6881222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Let’s work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in pairs.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211883"/>
            <a:ext cx="4571980" cy="520483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583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EE180AC-668A-D06A-9009-746C7C6F9ADC}"/>
              </a:ext>
            </a:extLst>
          </p:cNvPr>
          <p:cNvSpPr txBox="1"/>
          <p:nvPr/>
        </p:nvSpPr>
        <p:spPr>
          <a:xfrm>
            <a:off x="295275" y="428625"/>
            <a:ext cx="1102995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This is our house.</a:t>
            </a:r>
          </a:p>
          <a:p>
            <a:r>
              <a:rPr lang="en-US" altLang="ja-JP" sz="4000" b="1" dirty="0"/>
              <a:t>Their house is nearby.</a:t>
            </a:r>
          </a:p>
          <a:p>
            <a:r>
              <a:rPr lang="en-US" altLang="ja-JP" sz="4000" b="1" dirty="0"/>
              <a:t>There is our house.</a:t>
            </a:r>
          </a:p>
          <a:p>
            <a:r>
              <a:rPr lang="en-US" altLang="ja-JP" sz="4000" b="1" dirty="0"/>
              <a:t>The house is over there.</a:t>
            </a:r>
          </a:p>
          <a:p>
            <a:r>
              <a:rPr lang="en-US" altLang="ja-JP" sz="4000" b="1" dirty="0"/>
              <a:t>Where is your hat?</a:t>
            </a:r>
          </a:p>
          <a:p>
            <a:r>
              <a:rPr lang="en-US" altLang="ja-JP" sz="4000" b="1" dirty="0"/>
              <a:t>You’re coming to the party, aren’t you?</a:t>
            </a:r>
          </a:p>
          <a:p>
            <a:r>
              <a:rPr lang="en-US" altLang="ja-JP" sz="4000" b="1" dirty="0"/>
              <a:t>We lost our way in the fog.</a:t>
            </a:r>
          </a:p>
          <a:p>
            <a:r>
              <a:rPr lang="en-US" altLang="ja-JP" sz="4000" b="1" dirty="0"/>
              <a:t>They’re my parents.</a:t>
            </a:r>
          </a:p>
          <a:p>
            <a:r>
              <a:rPr lang="en-US" altLang="ja-JP" sz="4000" b="1" dirty="0"/>
              <a:t>Look over there.</a:t>
            </a:r>
          </a:p>
          <a:p>
            <a:r>
              <a:rPr lang="en-US" altLang="ja-JP" sz="4000" b="1" dirty="0"/>
              <a:t>You’re not </a:t>
            </a:r>
            <a:r>
              <a:rPr lang="en-US" altLang="ja-JP" sz="4000" b="1"/>
              <a:t>so short.</a:t>
            </a:r>
          </a:p>
        </p:txBody>
      </p:sp>
    </p:spTree>
    <p:extLst>
      <p:ext uri="{BB962C8B-B14F-4D97-AF65-F5344CB8AC3E}">
        <p14:creationId xmlns:p14="http://schemas.microsoft.com/office/powerpoint/2010/main" val="268508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4" descr="geese に対する画像結果">
            <a:extLst>
              <a:ext uri="{FF2B5EF4-FFF2-40B4-BE49-F238E27FC236}">
                <a16:creationId xmlns:a16="http://schemas.microsoft.com/office/drawing/2014/main" id="{5A638A8D-0888-5A5B-5175-7F8410E23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" y="2430444"/>
            <a:ext cx="2545292" cy="16968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48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sparse dense  に対する画像結果">
            <a:extLst>
              <a:ext uri="{FF2B5EF4-FFF2-40B4-BE49-F238E27FC236}">
                <a16:creationId xmlns:a16="http://schemas.microsoft.com/office/drawing/2014/main" id="{37317320-124D-6606-3D3A-F082F629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9" y="2698517"/>
            <a:ext cx="3179747" cy="1460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74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8" descr="corpse clipart に対する画像結果">
            <a:extLst>
              <a:ext uri="{FF2B5EF4-FFF2-40B4-BE49-F238E27FC236}">
                <a16:creationId xmlns:a16="http://schemas.microsoft.com/office/drawing/2014/main" id="{D876AFF4-ACD2-CF8B-E3A8-F5F94D8F5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2" y="3690204"/>
            <a:ext cx="2493947" cy="20182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77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sparse dense  に対する画像結果">
            <a:extLst>
              <a:ext uri="{FF2B5EF4-FFF2-40B4-BE49-F238E27FC236}">
                <a16:creationId xmlns:a16="http://schemas.microsoft.com/office/drawing/2014/main" id="{8521CD05-7F5F-1946-DA5E-CA08AB208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72" y="4358725"/>
            <a:ext cx="3179747" cy="1460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76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10" descr="horse に対する画像結果">
            <a:extLst>
              <a:ext uri="{FF2B5EF4-FFF2-40B4-BE49-F238E27FC236}">
                <a16:creationId xmlns:a16="http://schemas.microsoft.com/office/drawing/2014/main" id="{EF36AFB9-80A1-75C2-15C1-2B8650B64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99" y="4806986"/>
            <a:ext cx="2545292" cy="1918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632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goose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geese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sparse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corpse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dense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horse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576533" y="657225"/>
            <a:ext cx="44983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increase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7503373" y="657225"/>
            <a:ext cx="554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4" descr="increase に対する画像結果">
            <a:extLst>
              <a:ext uri="{FF2B5EF4-FFF2-40B4-BE49-F238E27FC236}">
                <a16:creationId xmlns:a16="http://schemas.microsoft.com/office/drawing/2014/main" id="{EC3309ED-116E-F779-E28B-FD2BC3127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714" y="1703665"/>
            <a:ext cx="2401358" cy="160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9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662</Words>
  <Application>Microsoft Office PowerPoint</Application>
  <PresentationFormat>ワイド画面</PresentationFormat>
  <Paragraphs>325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9" baseType="lpstr">
      <vt:lpstr>游ゴシック</vt:lpstr>
      <vt:lpstr>游ゴシック Light</vt:lpstr>
      <vt:lpstr>Abadi</vt:lpstr>
      <vt:lpstr>Arial</vt:lpstr>
      <vt:lpstr>Arial Nova Cond</vt:lpstr>
      <vt:lpstr>Calibri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29</cp:revision>
  <cp:lastPrinted>2022-05-12T08:43:22Z</cp:lastPrinted>
  <dcterms:created xsi:type="dcterms:W3CDTF">2020-08-02T07:50:58Z</dcterms:created>
  <dcterms:modified xsi:type="dcterms:W3CDTF">2022-06-30T09:24:05Z</dcterms:modified>
</cp:coreProperties>
</file>