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3189" r:id="rId3"/>
    <p:sldId id="3190" r:id="rId4"/>
    <p:sldId id="3191" r:id="rId5"/>
    <p:sldId id="3192" r:id="rId6"/>
    <p:sldId id="277" r:id="rId7"/>
    <p:sldId id="3136" r:id="rId8"/>
    <p:sldId id="3137" r:id="rId9"/>
    <p:sldId id="1522" r:id="rId10"/>
    <p:sldId id="3138" r:id="rId11"/>
    <p:sldId id="785" r:id="rId12"/>
    <p:sldId id="3188" r:id="rId13"/>
    <p:sldId id="332" r:id="rId14"/>
    <p:sldId id="3182" r:id="rId15"/>
    <p:sldId id="3183" r:id="rId16"/>
    <p:sldId id="3184" r:id="rId17"/>
    <p:sldId id="3185" r:id="rId18"/>
    <p:sldId id="3186" r:id="rId19"/>
    <p:sldId id="3187" r:id="rId20"/>
    <p:sldId id="339" r:id="rId21"/>
    <p:sldId id="2802" r:id="rId22"/>
    <p:sldId id="3167" r:id="rId23"/>
    <p:sldId id="3179" r:id="rId24"/>
    <p:sldId id="3168" r:id="rId25"/>
    <p:sldId id="3180" r:id="rId26"/>
    <p:sldId id="3151" r:id="rId27"/>
    <p:sldId id="3181" r:id="rId2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9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3.jpeg"/><Relationship Id="rId5" Type="http://schemas.openxmlformats.org/officeDocument/2006/relationships/image" Target="../media/image6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857695-8DE9-4515-B90F-DAE3E6EA5457}"/>
              </a:ext>
            </a:extLst>
          </p:cNvPr>
          <p:cNvSpPr txBox="1"/>
          <p:nvPr/>
        </p:nvSpPr>
        <p:spPr>
          <a:xfrm>
            <a:off x="141691" y="181159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91401B-5B64-4508-93EA-5C40C6E6AA31}"/>
              </a:ext>
            </a:extLst>
          </p:cNvPr>
          <p:cNvSpPr txBox="1"/>
          <p:nvPr/>
        </p:nvSpPr>
        <p:spPr>
          <a:xfrm>
            <a:off x="6004586" y="180649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E1A99B-09AF-40D6-9E2E-41F31CD6892D}"/>
              </a:ext>
            </a:extLst>
          </p:cNvPr>
          <p:cNvSpPr txBox="1"/>
          <p:nvPr/>
        </p:nvSpPr>
        <p:spPr>
          <a:xfrm>
            <a:off x="4016518" y="1808511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38FBD-5520-436B-9A6F-1A24CC37C8AC}"/>
              </a:ext>
            </a:extLst>
          </p:cNvPr>
          <p:cNvSpPr txBox="1"/>
          <p:nvPr/>
        </p:nvSpPr>
        <p:spPr>
          <a:xfrm>
            <a:off x="2084838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E75ACC1-4DC7-49F9-9D0D-A6C386EC37AA}"/>
              </a:ext>
            </a:extLst>
          </p:cNvPr>
          <p:cNvSpPr txBox="1"/>
          <p:nvPr/>
        </p:nvSpPr>
        <p:spPr>
          <a:xfrm>
            <a:off x="8009627" y="179242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D8ACD-57C5-4908-9009-E67D8EBF0DF0}"/>
              </a:ext>
            </a:extLst>
          </p:cNvPr>
          <p:cNvSpPr txBox="1"/>
          <p:nvPr/>
        </p:nvSpPr>
        <p:spPr>
          <a:xfrm>
            <a:off x="10028284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BBF882-0E9D-4BAB-AE04-AEA438EEC822}"/>
              </a:ext>
            </a:extLst>
          </p:cNvPr>
          <p:cNvSpPr txBox="1"/>
          <p:nvPr/>
        </p:nvSpPr>
        <p:spPr>
          <a:xfrm>
            <a:off x="4061941" y="416177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4E4919-6BE2-4D12-BFD7-A91EE524073F}"/>
              </a:ext>
            </a:extLst>
          </p:cNvPr>
          <p:cNvSpPr txBox="1"/>
          <p:nvPr/>
        </p:nvSpPr>
        <p:spPr>
          <a:xfrm>
            <a:off x="6005618" y="4155208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FFEFCA-C941-4548-9E3F-4E6C6B8ECCF3}"/>
              </a:ext>
            </a:extLst>
          </p:cNvPr>
          <p:cNvSpPr txBox="1"/>
          <p:nvPr/>
        </p:nvSpPr>
        <p:spPr>
          <a:xfrm>
            <a:off x="2097133" y="418214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C56EDAE-AD59-4653-9C81-A6248644F8AF}"/>
              </a:ext>
            </a:extLst>
          </p:cNvPr>
          <p:cNvSpPr txBox="1"/>
          <p:nvPr/>
        </p:nvSpPr>
        <p:spPr>
          <a:xfrm>
            <a:off x="141691" y="420251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C27008-6309-4FEC-B420-6860BD6E4798}"/>
              </a:ext>
            </a:extLst>
          </p:cNvPr>
          <p:cNvSpPr txBox="1"/>
          <p:nvPr/>
        </p:nvSpPr>
        <p:spPr>
          <a:xfrm>
            <a:off x="7966314" y="4141144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656473C-844E-455B-8FD3-178148FD410C}"/>
              </a:ext>
            </a:extLst>
          </p:cNvPr>
          <p:cNvSpPr txBox="1"/>
          <p:nvPr/>
        </p:nvSpPr>
        <p:spPr>
          <a:xfrm>
            <a:off x="10029196" y="413111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3FCBEF-D9BF-496C-B34A-2AC8F5726990}"/>
              </a:ext>
            </a:extLst>
          </p:cNvPr>
          <p:cNvSpPr txBox="1"/>
          <p:nvPr/>
        </p:nvSpPr>
        <p:spPr>
          <a:xfrm>
            <a:off x="4158823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9825F9E-D6C7-4567-A573-97BCC99B6DAA}"/>
              </a:ext>
            </a:extLst>
          </p:cNvPr>
          <p:cNvSpPr txBox="1"/>
          <p:nvPr/>
        </p:nvSpPr>
        <p:spPr>
          <a:xfrm>
            <a:off x="6131107" y="633076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7ED3119-0F6E-4B8D-8E36-8E965CAB96EF}"/>
              </a:ext>
            </a:extLst>
          </p:cNvPr>
          <p:cNvSpPr txBox="1"/>
          <p:nvPr/>
        </p:nvSpPr>
        <p:spPr>
          <a:xfrm>
            <a:off x="8213783" y="6330766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8C56676-C5CA-4340-8AAF-6198FFD514F0}"/>
              </a:ext>
            </a:extLst>
          </p:cNvPr>
          <p:cNvSpPr txBox="1"/>
          <p:nvPr/>
        </p:nvSpPr>
        <p:spPr>
          <a:xfrm>
            <a:off x="10186067" y="631388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7D691A-80B5-4F80-8328-70326CE7511E}"/>
              </a:ext>
            </a:extLst>
          </p:cNvPr>
          <p:cNvSpPr txBox="1"/>
          <p:nvPr/>
        </p:nvSpPr>
        <p:spPr>
          <a:xfrm>
            <a:off x="2155440" y="635357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7670AC-E5D5-4BDA-9E0B-2E184B8B4997}"/>
              </a:ext>
            </a:extLst>
          </p:cNvPr>
          <p:cNvSpPr txBox="1"/>
          <p:nvPr/>
        </p:nvSpPr>
        <p:spPr>
          <a:xfrm>
            <a:off x="141691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pic>
        <p:nvPicPr>
          <p:cNvPr id="6146" name="Picture 2" descr="pulse に対する画像結果">
            <a:extLst>
              <a:ext uri="{FF2B5EF4-FFF2-40B4-BE49-F238E27FC236}">
                <a16:creationId xmlns:a16="http://schemas.microsoft.com/office/drawing/2014/main" id="{95F4674C-755F-9F79-869A-758D1992B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661" y="2428545"/>
            <a:ext cx="1869613" cy="1331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goose に対する画像結果">
            <a:extLst>
              <a:ext uri="{FF2B5EF4-FFF2-40B4-BE49-F238E27FC236}">
                <a16:creationId xmlns:a16="http://schemas.microsoft.com/office/drawing/2014/main" id="{C768AD05-BB61-2CEC-5F81-0479B4700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84" y="142129"/>
            <a:ext cx="1164216" cy="1615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geese に対する画像結果">
            <a:extLst>
              <a:ext uri="{FF2B5EF4-FFF2-40B4-BE49-F238E27FC236}">
                <a16:creationId xmlns:a16="http://schemas.microsoft.com/office/drawing/2014/main" id="{B2AA8D35-6A08-ACA2-FBD4-C6D211720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487" y="358022"/>
            <a:ext cx="2099797" cy="1399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sparse dense  に対する画像結果">
            <a:extLst>
              <a:ext uri="{FF2B5EF4-FFF2-40B4-BE49-F238E27FC236}">
                <a16:creationId xmlns:a16="http://schemas.microsoft.com/office/drawing/2014/main" id="{EE7321F0-0C36-9ECD-DB37-3B585CA50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11" y="333407"/>
            <a:ext cx="2380199" cy="10936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sparse dense  に対する画像結果">
            <a:extLst>
              <a:ext uri="{FF2B5EF4-FFF2-40B4-BE49-F238E27FC236}">
                <a16:creationId xmlns:a16="http://schemas.microsoft.com/office/drawing/2014/main" id="{3633FA85-D8A2-361D-9627-877D7CB3F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01" y="409912"/>
            <a:ext cx="2351002" cy="10801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30CA006-884E-08D6-91A9-CEBA569199D0}"/>
              </a:ext>
            </a:extLst>
          </p:cNvPr>
          <p:cNvSpPr/>
          <p:nvPr/>
        </p:nvSpPr>
        <p:spPr>
          <a:xfrm>
            <a:off x="1219411" y="262627"/>
            <a:ext cx="1490722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E8FC514-ED37-9D1F-1BAF-9D02F8E14169}"/>
              </a:ext>
            </a:extLst>
          </p:cNvPr>
          <p:cNvSpPr/>
          <p:nvPr/>
        </p:nvSpPr>
        <p:spPr>
          <a:xfrm>
            <a:off x="6924914" y="309396"/>
            <a:ext cx="1003574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8" descr="corpse clipart に対する画像結果">
            <a:extLst>
              <a:ext uri="{FF2B5EF4-FFF2-40B4-BE49-F238E27FC236}">
                <a16:creationId xmlns:a16="http://schemas.microsoft.com/office/drawing/2014/main" id="{58DBC582-B01F-97F8-4F64-3D0498B9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327" y="418630"/>
            <a:ext cx="1693626" cy="13705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orse に対する画像結果">
            <a:extLst>
              <a:ext uri="{FF2B5EF4-FFF2-40B4-BE49-F238E27FC236}">
                <a16:creationId xmlns:a16="http://schemas.microsoft.com/office/drawing/2014/main" id="{D2FF5BF5-38CA-6A04-45BE-485CD621F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1" y="46156"/>
            <a:ext cx="2190917" cy="16515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ncrease に対する画像結果">
            <a:extLst>
              <a:ext uri="{FF2B5EF4-FFF2-40B4-BE49-F238E27FC236}">
                <a16:creationId xmlns:a16="http://schemas.microsoft.com/office/drawing/2014/main" id="{4B994F5F-C126-2EFA-1348-DC6EFE77D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829" y="2629874"/>
            <a:ext cx="1647774" cy="109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promise に対する画像結果">
            <a:extLst>
              <a:ext uri="{FF2B5EF4-FFF2-40B4-BE49-F238E27FC236}">
                <a16:creationId xmlns:a16="http://schemas.microsoft.com/office/drawing/2014/main" id="{681EB8DA-01CB-58E8-18B8-9A04D1098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341" y="2390250"/>
            <a:ext cx="1807385" cy="13906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reverse car に対する画像結果">
            <a:extLst>
              <a:ext uri="{FF2B5EF4-FFF2-40B4-BE49-F238E27FC236}">
                <a16:creationId xmlns:a16="http://schemas.microsoft.com/office/drawing/2014/main" id="{B25597D5-FD08-A37A-074C-C5AF13C9D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09" y="2537175"/>
            <a:ext cx="2174221" cy="1222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ease に対する画像結果">
            <a:extLst>
              <a:ext uri="{FF2B5EF4-FFF2-40B4-BE49-F238E27FC236}">
                <a16:creationId xmlns:a16="http://schemas.microsoft.com/office/drawing/2014/main" id="{6C8595A8-F874-DD89-059C-35DAE1D99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14" y="2372758"/>
            <a:ext cx="2085984" cy="13906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ollapse に対する画像結果">
            <a:extLst>
              <a:ext uri="{FF2B5EF4-FFF2-40B4-BE49-F238E27FC236}">
                <a16:creationId xmlns:a16="http://schemas.microsoft.com/office/drawing/2014/main" id="{B53BAED4-C85E-67AD-F68B-308362BD3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" y="2393433"/>
            <a:ext cx="1915553" cy="1562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mmense に対する画像結果">
            <a:extLst>
              <a:ext uri="{FF2B5EF4-FFF2-40B4-BE49-F238E27FC236}">
                <a16:creationId xmlns:a16="http://schemas.microsoft.com/office/drawing/2014/main" id="{2CCCAB97-D840-6992-AEE4-F1CD1860A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063" y="4706647"/>
            <a:ext cx="1960004" cy="1328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disperse crowd に対する画像結果">
            <a:extLst>
              <a:ext uri="{FF2B5EF4-FFF2-40B4-BE49-F238E27FC236}">
                <a16:creationId xmlns:a16="http://schemas.microsoft.com/office/drawing/2014/main" id="{4873E8A3-88F8-368C-0C12-2990EF71B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38" y="4871915"/>
            <a:ext cx="1968070" cy="1328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conversation に対する画像結果">
            <a:extLst>
              <a:ext uri="{FF2B5EF4-FFF2-40B4-BE49-F238E27FC236}">
                <a16:creationId xmlns:a16="http://schemas.microsoft.com/office/drawing/2014/main" id="{F8E5F0C7-EFF1-4756-A9EB-3D5409653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131" y="4932218"/>
            <a:ext cx="1924455" cy="1282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8" descr="suspense に対する画像結果">
            <a:extLst>
              <a:ext uri="{FF2B5EF4-FFF2-40B4-BE49-F238E27FC236}">
                <a16:creationId xmlns:a16="http://schemas.microsoft.com/office/drawing/2014/main" id="{EFAE6400-6A68-5AE5-E649-B5291A99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829" y="4549039"/>
            <a:ext cx="1478492" cy="1756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nonsense clipart に対する画像結果">
            <a:extLst>
              <a:ext uri="{FF2B5EF4-FFF2-40B4-BE49-F238E27FC236}">
                <a16:creationId xmlns:a16="http://schemas.microsoft.com/office/drawing/2014/main" id="{B3E1A867-0AC4-A9A7-16FF-F46F08527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23" y="4932218"/>
            <a:ext cx="1437895" cy="104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lighthouse に対する画像結果">
            <a:extLst>
              <a:ext uri="{FF2B5EF4-FFF2-40B4-BE49-F238E27FC236}">
                <a16:creationId xmlns:a16="http://schemas.microsoft.com/office/drawing/2014/main" id="{6DDDBC54-8D16-8387-A782-7C05275F7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641" y="5011180"/>
            <a:ext cx="1783773" cy="11891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0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1813251"/>
            <a:ext cx="498284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Synonyms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5400" b="1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5400" b="1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831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3761788"/>
            <a:ext cx="1652426" cy="1881154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717FD5-69FB-7A90-9F2E-1BA0EA6B78E5}"/>
              </a:ext>
            </a:extLst>
          </p:cNvPr>
          <p:cNvSpPr txBox="1"/>
          <p:nvPr/>
        </p:nvSpPr>
        <p:spPr>
          <a:xfrm>
            <a:off x="3259667" y="338667"/>
            <a:ext cx="355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  <a:r>
              <a:rPr kumimoji="1" lang="en-US" altLang="ja-JP" sz="4000" b="1" dirty="0"/>
              <a:t>converse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ACEB71-11AC-119B-C3E2-22A5E49CE1F7}"/>
              </a:ext>
            </a:extLst>
          </p:cNvPr>
          <p:cNvSpPr txBox="1"/>
          <p:nvPr/>
        </p:nvSpPr>
        <p:spPr>
          <a:xfrm>
            <a:off x="7814733" y="338667"/>
            <a:ext cx="355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  <a:r>
              <a:rPr lang="en-US" altLang="ja-JP" sz="4000" b="1" dirty="0"/>
              <a:t>fun</a:t>
            </a:r>
            <a:endParaRPr kumimoji="1" lang="en-US" altLang="ja-JP" sz="4000" b="1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65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3AF35-2701-4E41-83A8-F1EAD3344F52}"/>
              </a:ext>
            </a:extLst>
          </p:cNvPr>
          <p:cNvSpPr txBox="1"/>
          <p:nvPr/>
        </p:nvSpPr>
        <p:spPr>
          <a:xfrm>
            <a:off x="6698708" y="-368935"/>
            <a:ext cx="659311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parsing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35E8DA0-901D-BA1D-35C0-2CFA45620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01170" y="298229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778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crowd will be dispersing after the horse race.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08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crowd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will be dispersing after the horse race.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crowd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will be dispersing 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after the horse race.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24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crowd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will be dispersing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after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horse race.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07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crowd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will be dispersing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after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horse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race.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539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dense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crowd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will be dispersing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after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horse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race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098" name="Picture 2" descr="horse race crowd に対する画像結果">
            <a:extLst>
              <a:ext uri="{FF2B5EF4-FFF2-40B4-BE49-F238E27FC236}">
                <a16:creationId xmlns:a16="http://schemas.microsoft.com/office/drawing/2014/main" id="{19331671-F9EC-DD65-04F4-81C06D2A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3343630"/>
            <a:ext cx="5190603" cy="3166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erse horse race crowd に対する画像結果">
            <a:extLst>
              <a:ext uri="{FF2B5EF4-FFF2-40B4-BE49-F238E27FC236}">
                <a16:creationId xmlns:a16="http://schemas.microsoft.com/office/drawing/2014/main" id="{D2B96D64-C83F-436D-B01D-4DFDAF66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24" y="3343630"/>
            <a:ext cx="5421202" cy="3048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29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-1545050" y="-1567530"/>
            <a:ext cx="5053350" cy="2339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dirty="0">
                <a:latin typeface="Abadi" panose="020B0604020104020204" pitchFamily="34" charset="0"/>
                <a:ea typeface="+mj-ea"/>
                <a:cs typeface="+mj-cs"/>
              </a:rPr>
              <a:t>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49517" y="4710457"/>
            <a:ext cx="1799415" cy="2048489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9C48D8-7921-1148-5290-474755B1A0DA}"/>
              </a:ext>
            </a:extLst>
          </p:cNvPr>
          <p:cNvSpPr txBox="1"/>
          <p:nvPr/>
        </p:nvSpPr>
        <p:spPr>
          <a:xfrm>
            <a:off x="4646817" y="2507574"/>
            <a:ext cx="683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The snake eats eggs.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615734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73C089-5609-4A67-A1B3-69544B56B02D}"/>
              </a:ext>
            </a:extLst>
          </p:cNvPr>
          <p:cNvSpPr txBox="1"/>
          <p:nvPr/>
        </p:nvSpPr>
        <p:spPr>
          <a:xfrm>
            <a:off x="1524000" y="2751125"/>
            <a:ext cx="9144000" cy="1355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4DB438D-6AE1-4DBB-965E-8E0F64E866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84"/>
          <a:stretch/>
        </p:blipFill>
        <p:spPr>
          <a:xfrm>
            <a:off x="20" y="10"/>
            <a:ext cx="5920598" cy="2130941"/>
          </a:xfrm>
          <a:custGeom>
            <a:avLst/>
            <a:gdLst/>
            <a:ahLst/>
            <a:cxnLst/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7953476" y="45076"/>
            <a:ext cx="5192486" cy="7226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0829056" y="129128"/>
            <a:ext cx="1071154" cy="1219422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7E9F84-089A-41F0-BB70-8552406B89E7}"/>
              </a:ext>
            </a:extLst>
          </p:cNvPr>
          <p:cNvSpPr txBox="1"/>
          <p:nvPr/>
        </p:nvSpPr>
        <p:spPr>
          <a:xfrm>
            <a:off x="291790" y="892098"/>
            <a:ext cx="11608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badi" panose="020B0604020104020204" pitchFamily="34" charset="0"/>
              </a:rPr>
              <a:t>1. </a:t>
            </a:r>
            <a:r>
              <a:rPr kumimoji="1" lang="en-US" altLang="ja-JP" sz="4000" u="sng" dirty="0">
                <a:latin typeface="Abadi" panose="020B0604020104020204" pitchFamily="34" charset="0"/>
              </a:rPr>
              <a:t>      </a:t>
            </a:r>
            <a:r>
              <a:rPr kumimoji="1" lang="en-US" altLang="ja-JP" sz="4000" dirty="0">
                <a:latin typeface="Abadi" panose="020B0604020104020204" pitchFamily="34" charset="0"/>
              </a:rPr>
              <a:t>    </a:t>
            </a:r>
            <a:endParaRPr kumimoji="1"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2.                                                                                                                                         </a:t>
            </a: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3.         </a:t>
            </a:r>
            <a:r>
              <a:rPr kumimoji="1" lang="en-US" altLang="ja-JP" sz="4000" dirty="0"/>
              <a:t>                                                                                                                                     </a:t>
            </a:r>
            <a:endParaRPr kumimoji="1" lang="ja-JP" altLang="en-US" sz="40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AB6B70F-955A-4CF9-A5B6-5CEFD54F9953}"/>
              </a:ext>
            </a:extLst>
          </p:cNvPr>
          <p:cNvCxnSpPr/>
          <p:nvPr/>
        </p:nvCxnSpPr>
        <p:spPr>
          <a:xfrm>
            <a:off x="970156" y="1505415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34F8E2-9E34-44E6-83A6-FF91F9D428FA}"/>
              </a:ext>
            </a:extLst>
          </p:cNvPr>
          <p:cNvCxnSpPr/>
          <p:nvPr/>
        </p:nvCxnSpPr>
        <p:spPr>
          <a:xfrm>
            <a:off x="1004275" y="2259981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4A25640-01E8-4CFF-9533-935E03FE610B}"/>
              </a:ext>
            </a:extLst>
          </p:cNvPr>
          <p:cNvCxnSpPr/>
          <p:nvPr/>
        </p:nvCxnSpPr>
        <p:spPr>
          <a:xfrm>
            <a:off x="1004275" y="3429000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9ED2F53-E7BA-4944-9EB5-30492F602F30}"/>
              </a:ext>
            </a:extLst>
          </p:cNvPr>
          <p:cNvCxnSpPr/>
          <p:nvPr/>
        </p:nvCxnSpPr>
        <p:spPr>
          <a:xfrm>
            <a:off x="1004275" y="4226312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FD1A778-3A59-46CC-871D-1A28E8EDE19E}"/>
              </a:ext>
            </a:extLst>
          </p:cNvPr>
          <p:cNvCxnSpPr/>
          <p:nvPr/>
        </p:nvCxnSpPr>
        <p:spPr>
          <a:xfrm>
            <a:off x="1004275" y="519294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E2B8347-40D2-45ED-B9AE-4FA9C61127BD}"/>
              </a:ext>
            </a:extLst>
          </p:cNvPr>
          <p:cNvCxnSpPr/>
          <p:nvPr/>
        </p:nvCxnSpPr>
        <p:spPr>
          <a:xfrm>
            <a:off x="1004275" y="600942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8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8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ese flying に対する画像結果">
            <a:extLst>
              <a:ext uri="{FF2B5EF4-FFF2-40B4-BE49-F238E27FC236}">
                <a16:creationId xmlns:a16="http://schemas.microsoft.com/office/drawing/2014/main" id="{0E0B4C0B-3C18-D525-41B0-A7A616F26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15625"/>
            <a:ext cx="7214616" cy="45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665936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geese</a:t>
            </a:r>
            <a:r>
              <a:rPr kumimoji="1" lang="ja-JP" alt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were flying north.</a:t>
            </a:r>
          </a:p>
        </p:txBody>
      </p:sp>
      <p:sp>
        <p:nvSpPr>
          <p:cNvPr id="308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ese flying に対する画像結果">
            <a:extLst>
              <a:ext uri="{FF2B5EF4-FFF2-40B4-BE49-F238E27FC236}">
                <a16:creationId xmlns:a16="http://schemas.microsoft.com/office/drawing/2014/main" id="{0E0B4C0B-3C18-D525-41B0-A7A616F26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15625"/>
            <a:ext cx="7214616" cy="45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6347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8" name="Rectangle 4117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20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ighthouse に対する画像結果">
            <a:extLst>
              <a:ext uri="{FF2B5EF4-FFF2-40B4-BE49-F238E27FC236}">
                <a16:creationId xmlns:a16="http://schemas.microsoft.com/office/drawing/2014/main" id="{26811559-B0DE-1D0A-BAC7-05A9ECC5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910" y="2642616"/>
            <a:ext cx="5408676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isper に対する画像結果">
            <a:extLst>
              <a:ext uri="{FF2B5EF4-FFF2-40B4-BE49-F238E27FC236}">
                <a16:creationId xmlns:a16="http://schemas.microsoft.com/office/drawing/2014/main" id="{3E0B2BFE-1B7E-9608-21B0-E67EE6BA1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4496" y="2803291"/>
            <a:ext cx="5614416" cy="328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627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8" name="Rectangle 4117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600" b="1" dirty="0">
                <a:latin typeface="+mj-lt"/>
                <a:ea typeface="+mj-ea"/>
                <a:cs typeface="+mj-cs"/>
              </a:rPr>
              <a:t>“The lighthouse looks immense,”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600" b="1" dirty="0">
                <a:latin typeface="+mj-lt"/>
                <a:ea typeface="+mj-ea"/>
                <a:cs typeface="+mj-cs"/>
              </a:rPr>
              <a:t>whispered Sue.</a:t>
            </a:r>
          </a:p>
        </p:txBody>
      </p:sp>
      <p:sp>
        <p:nvSpPr>
          <p:cNvPr id="4120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ighthouse に対する画像結果">
            <a:extLst>
              <a:ext uri="{FF2B5EF4-FFF2-40B4-BE49-F238E27FC236}">
                <a16:creationId xmlns:a16="http://schemas.microsoft.com/office/drawing/2014/main" id="{26811559-B0DE-1D0A-BAC7-05A9ECC5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910" y="2642616"/>
            <a:ext cx="5408676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isper に対する画像結果">
            <a:extLst>
              <a:ext uri="{FF2B5EF4-FFF2-40B4-BE49-F238E27FC236}">
                <a16:creationId xmlns:a16="http://schemas.microsoft.com/office/drawing/2014/main" id="{3E0B2BFE-1B7E-9608-21B0-E67EE6BA1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4496" y="2803291"/>
            <a:ext cx="5614416" cy="328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25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2" name="Rectangle 514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D24AD-023B-4669-9EA4-03FC6EDBDA4A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verse car parking に対する画像結果">
            <a:extLst>
              <a:ext uri="{FF2B5EF4-FFF2-40B4-BE49-F238E27FC236}">
                <a16:creationId xmlns:a16="http://schemas.microsoft.com/office/drawing/2014/main" id="{17CDBD20-F4B6-8607-843D-3469AA94E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709803"/>
            <a:ext cx="7214616" cy="541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178406"/>
      </p:ext>
    </p:extLst>
  </p:cSld>
  <p:clrMapOvr>
    <a:masterClrMapping/>
  </p:clrMapOvr>
  <p:transition spd="slow"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2" name="Rectangle 514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D24AD-023B-4669-9EA4-03FC6EDBDA4A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 you reverse the car into the parking space?</a:t>
            </a:r>
          </a:p>
        </p:txBody>
      </p:sp>
      <p:sp>
        <p:nvSpPr>
          <p:cNvPr id="514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verse car parking に対する画像結果">
            <a:extLst>
              <a:ext uri="{FF2B5EF4-FFF2-40B4-BE49-F238E27FC236}">
                <a16:creationId xmlns:a16="http://schemas.microsoft.com/office/drawing/2014/main" id="{17CDBD20-F4B6-8607-843D-3469AA94E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709803"/>
            <a:ext cx="7214616" cy="541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29988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-1545050" y="-1567530"/>
            <a:ext cx="5053350" cy="2339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dirty="0">
                <a:latin typeface="Abadi" panose="020B0604020104020204" pitchFamily="34" charset="0"/>
                <a:ea typeface="+mj-ea"/>
                <a:cs typeface="+mj-cs"/>
              </a:rPr>
              <a:t>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49517" y="4710457"/>
            <a:ext cx="1799415" cy="2048489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9C48D8-7921-1148-5290-474755B1A0DA}"/>
              </a:ext>
            </a:extLst>
          </p:cNvPr>
          <p:cNvSpPr txBox="1"/>
          <p:nvPr/>
        </p:nvSpPr>
        <p:spPr>
          <a:xfrm>
            <a:off x="4646817" y="2507574"/>
            <a:ext cx="683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The snake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eats</a:t>
            </a:r>
            <a:r>
              <a:rPr kumimoji="1" lang="en-US" altLang="ja-JP" sz="4800" b="1" dirty="0"/>
              <a:t> eggs.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68132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-1545050" y="-1567530"/>
            <a:ext cx="5053350" cy="2339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dirty="0">
                <a:latin typeface="Abadi" panose="020B0604020104020204" pitchFamily="34" charset="0"/>
                <a:ea typeface="+mj-ea"/>
                <a:cs typeface="+mj-cs"/>
              </a:rPr>
              <a:t>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49517" y="4710457"/>
            <a:ext cx="1799415" cy="2048489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9C48D8-7921-1148-5290-474755B1A0DA}"/>
              </a:ext>
            </a:extLst>
          </p:cNvPr>
          <p:cNvSpPr txBox="1"/>
          <p:nvPr/>
        </p:nvSpPr>
        <p:spPr>
          <a:xfrm>
            <a:off x="4646817" y="2507574"/>
            <a:ext cx="683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The snake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eats</a:t>
            </a:r>
            <a:r>
              <a:rPr kumimoji="1" lang="en-US" altLang="ja-JP" sz="4800" b="1" dirty="0"/>
              <a:t> eggs.</a:t>
            </a:r>
            <a:endParaRPr kumimoji="1" lang="ja-JP" altLang="en-US" sz="48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9F5AD5-A790-81B5-E926-FF3EC3FCFE4E}"/>
              </a:ext>
            </a:extLst>
          </p:cNvPr>
          <p:cNvSpPr/>
          <p:nvPr/>
        </p:nvSpPr>
        <p:spPr>
          <a:xfrm>
            <a:off x="5918200" y="2252133"/>
            <a:ext cx="2015067" cy="117686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69662C-A1D3-5259-787B-89125A3AD777}"/>
              </a:ext>
            </a:extLst>
          </p:cNvPr>
          <p:cNvSpPr txBox="1"/>
          <p:nvPr/>
        </p:nvSpPr>
        <p:spPr>
          <a:xfrm>
            <a:off x="5985932" y="2322908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961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-1545050" y="-1567530"/>
            <a:ext cx="5053350" cy="2339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dirty="0">
                <a:latin typeface="Abadi" panose="020B0604020104020204" pitchFamily="34" charset="0"/>
                <a:ea typeface="+mj-ea"/>
                <a:cs typeface="+mj-cs"/>
              </a:rPr>
              <a:t>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49517" y="4710457"/>
            <a:ext cx="1799415" cy="2048489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9C48D8-7921-1148-5290-474755B1A0DA}"/>
              </a:ext>
            </a:extLst>
          </p:cNvPr>
          <p:cNvSpPr txBox="1"/>
          <p:nvPr/>
        </p:nvSpPr>
        <p:spPr>
          <a:xfrm>
            <a:off x="4646817" y="2507574"/>
            <a:ext cx="683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The snake 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eats</a:t>
            </a:r>
            <a:r>
              <a:rPr kumimoji="1" lang="en-US" altLang="ja-JP" sz="4800" b="1" dirty="0"/>
              <a:t> eggs.</a:t>
            </a:r>
            <a:endParaRPr kumimoji="1" lang="ja-JP" altLang="en-US" sz="48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9F5AD5-A790-81B5-E926-FF3EC3FCFE4E}"/>
              </a:ext>
            </a:extLst>
          </p:cNvPr>
          <p:cNvSpPr/>
          <p:nvPr/>
        </p:nvSpPr>
        <p:spPr>
          <a:xfrm>
            <a:off x="5918200" y="2252133"/>
            <a:ext cx="2015067" cy="117686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69662C-A1D3-5259-787B-89125A3AD777}"/>
              </a:ext>
            </a:extLst>
          </p:cNvPr>
          <p:cNvSpPr txBox="1"/>
          <p:nvPr/>
        </p:nvSpPr>
        <p:spPr>
          <a:xfrm>
            <a:off x="5985932" y="2322908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A067A71-C895-BCB7-1DBA-0F1C24BF85B6}"/>
              </a:ext>
            </a:extLst>
          </p:cNvPr>
          <p:cNvSpPr/>
          <p:nvPr/>
        </p:nvSpPr>
        <p:spPr>
          <a:xfrm>
            <a:off x="9338733" y="2252133"/>
            <a:ext cx="1515534" cy="156633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E7395F-A762-AA95-E402-4A4D3936FAE4}"/>
              </a:ext>
            </a:extLst>
          </p:cNvPr>
          <p:cNvSpPr txBox="1"/>
          <p:nvPr/>
        </p:nvSpPr>
        <p:spPr>
          <a:xfrm>
            <a:off x="9965265" y="3333465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446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620000" y="1447800"/>
            <a:ext cx="4381501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Spelling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&lt;</a:t>
            </a: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se</a:t>
            </a: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&gt;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saying /s/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440054" y="2497763"/>
            <a:ext cx="11272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goo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gee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 spar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endParaRPr kumimoji="1" lang="ja-JP" altLang="en-US" sz="4400" b="1" u="heavy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153034" y="5801268"/>
            <a:ext cx="11846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corp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den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hor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7170" name="Picture 2" descr="goose に対する画像結果">
            <a:extLst>
              <a:ext uri="{FF2B5EF4-FFF2-40B4-BE49-F238E27FC236}">
                <a16:creationId xmlns:a16="http://schemas.microsoft.com/office/drawing/2014/main" id="{466ECBAF-3CAB-0DC9-9DC4-559111136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59" y="771812"/>
            <a:ext cx="1408642" cy="1954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geese に対する画像結果">
            <a:extLst>
              <a:ext uri="{FF2B5EF4-FFF2-40B4-BE49-F238E27FC236}">
                <a16:creationId xmlns:a16="http://schemas.microsoft.com/office/drawing/2014/main" id="{C8FD03DC-2105-8110-6527-DEE72CF09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133" y="800902"/>
            <a:ext cx="2545292" cy="16968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sparse dense  に対する画像結果">
            <a:extLst>
              <a:ext uri="{FF2B5EF4-FFF2-40B4-BE49-F238E27FC236}">
                <a16:creationId xmlns:a16="http://schemas.microsoft.com/office/drawing/2014/main" id="{D56DDDB5-6F42-67E2-B3E7-8D0F1A685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261" y="4123267"/>
            <a:ext cx="3179747" cy="1460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sparse dense  に対する画像結果">
            <a:extLst>
              <a:ext uri="{FF2B5EF4-FFF2-40B4-BE49-F238E27FC236}">
                <a16:creationId xmlns:a16="http://schemas.microsoft.com/office/drawing/2014/main" id="{E71066D4-4730-71A2-3679-43D254231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27" y="1046237"/>
            <a:ext cx="3179747" cy="1460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6848A3-6468-239B-008A-45CFA077A730}"/>
              </a:ext>
            </a:extLst>
          </p:cNvPr>
          <p:cNvSpPr/>
          <p:nvPr/>
        </p:nvSpPr>
        <p:spPr>
          <a:xfrm>
            <a:off x="7519200" y="1055676"/>
            <a:ext cx="2082800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8E8914-13BC-55FD-2EB4-8F74449497CD}"/>
              </a:ext>
            </a:extLst>
          </p:cNvPr>
          <p:cNvSpPr/>
          <p:nvPr/>
        </p:nvSpPr>
        <p:spPr>
          <a:xfrm>
            <a:off x="5986734" y="4175763"/>
            <a:ext cx="2082800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76" name="Picture 8" descr="corpse clipart に対する画像結果">
            <a:extLst>
              <a:ext uri="{FF2B5EF4-FFF2-40B4-BE49-F238E27FC236}">
                <a16:creationId xmlns:a16="http://schemas.microsoft.com/office/drawing/2014/main" id="{8A1ADBDA-7696-7C23-5629-AFDEA54DF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9" y="3935423"/>
            <a:ext cx="2493947" cy="2018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orse に対する画像結果">
            <a:extLst>
              <a:ext uri="{FF2B5EF4-FFF2-40B4-BE49-F238E27FC236}">
                <a16:creationId xmlns:a16="http://schemas.microsoft.com/office/drawing/2014/main" id="{9E1EC306-B6DF-7481-9DEE-877372E87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00" y="4035026"/>
            <a:ext cx="2545292" cy="1918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0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184170" y="239498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increa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promi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rever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0" y="5794253"/>
            <a:ext cx="1202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pul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  cea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  collap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5122" name="Picture 2" descr="pulse に対する画像結果">
            <a:extLst>
              <a:ext uri="{FF2B5EF4-FFF2-40B4-BE49-F238E27FC236}">
                <a16:creationId xmlns:a16="http://schemas.microsoft.com/office/drawing/2014/main" id="{EA99960E-7A7E-8C5A-9588-2B284B2BC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2" y="3693575"/>
            <a:ext cx="2620962" cy="1866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ncrease に対する画像結果">
            <a:extLst>
              <a:ext uri="{FF2B5EF4-FFF2-40B4-BE49-F238E27FC236}">
                <a16:creationId xmlns:a16="http://schemas.microsoft.com/office/drawing/2014/main" id="{4E3AABDF-61F0-6A3D-013E-E42B761BD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74" y="677105"/>
            <a:ext cx="2401358" cy="160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romise に対する画像結果">
            <a:extLst>
              <a:ext uri="{FF2B5EF4-FFF2-40B4-BE49-F238E27FC236}">
                <a16:creationId xmlns:a16="http://schemas.microsoft.com/office/drawing/2014/main" id="{CC5E8059-5710-61A9-9227-D8EF6F229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991" y="459506"/>
            <a:ext cx="2439457" cy="1876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verse car に対する画像結果">
            <a:extLst>
              <a:ext uri="{FF2B5EF4-FFF2-40B4-BE49-F238E27FC236}">
                <a16:creationId xmlns:a16="http://schemas.microsoft.com/office/drawing/2014/main" id="{A03E68AE-99C7-3ED3-3D28-73D1F8D2C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64" y="613252"/>
            <a:ext cx="2960265" cy="16647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ease に対する画像結果">
            <a:extLst>
              <a:ext uri="{FF2B5EF4-FFF2-40B4-BE49-F238E27FC236}">
                <a16:creationId xmlns:a16="http://schemas.microsoft.com/office/drawing/2014/main" id="{A3D79AF5-A759-722D-3AC6-6C9B10057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798" y="3851153"/>
            <a:ext cx="2914650" cy="1943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ollapse に対する画像結果">
            <a:extLst>
              <a:ext uri="{FF2B5EF4-FFF2-40B4-BE49-F238E27FC236}">
                <a16:creationId xmlns:a16="http://schemas.microsoft.com/office/drawing/2014/main" id="{30597701-3418-6D0C-6208-0FD50B857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146" y="3281401"/>
            <a:ext cx="3467100" cy="2828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1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81280" y="2656672"/>
            <a:ext cx="1211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immen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disper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conver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40640" y="5872638"/>
            <a:ext cx="12151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suspen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nonsen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lighthou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8194" name="Picture 2" descr="immense に対する画像結果">
            <a:extLst>
              <a:ext uri="{FF2B5EF4-FFF2-40B4-BE49-F238E27FC236}">
                <a16:creationId xmlns:a16="http://schemas.microsoft.com/office/drawing/2014/main" id="{00DB1F69-D87A-22A1-B428-F15F75851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08" y="704577"/>
            <a:ext cx="2880140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isperse crowd に対する画像結果">
            <a:extLst>
              <a:ext uri="{FF2B5EF4-FFF2-40B4-BE49-F238E27FC236}">
                <a16:creationId xmlns:a16="http://schemas.microsoft.com/office/drawing/2014/main" id="{E986CF09-5BA8-F50E-1CDE-CF7C945BB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706" y="694556"/>
            <a:ext cx="2891993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onversation に対する画像結果">
            <a:extLst>
              <a:ext uri="{FF2B5EF4-FFF2-40B4-BE49-F238E27FC236}">
                <a16:creationId xmlns:a16="http://schemas.microsoft.com/office/drawing/2014/main" id="{DE39200C-33FE-9CC0-81E5-40CB13787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65" y="715193"/>
            <a:ext cx="2928143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suspense に対する画像結果">
            <a:extLst>
              <a:ext uri="{FF2B5EF4-FFF2-40B4-BE49-F238E27FC236}">
                <a16:creationId xmlns:a16="http://schemas.microsoft.com/office/drawing/2014/main" id="{049C7EEB-62A0-D318-B39D-1574A8F5F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3" y="3643444"/>
            <a:ext cx="1876426" cy="2229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nonsense clipart に対する画像結果">
            <a:extLst>
              <a:ext uri="{FF2B5EF4-FFF2-40B4-BE49-F238E27FC236}">
                <a16:creationId xmlns:a16="http://schemas.microsoft.com/office/drawing/2014/main" id="{491D079F-E957-236C-BBE5-806D479B3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67" y="4071093"/>
            <a:ext cx="2483380" cy="18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lighthouse に対する画像結果">
            <a:extLst>
              <a:ext uri="{FF2B5EF4-FFF2-40B4-BE49-F238E27FC236}">
                <a16:creationId xmlns:a16="http://schemas.microsoft.com/office/drawing/2014/main" id="{242F83BB-D076-0EAA-531B-32162A564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3222" y="3966114"/>
            <a:ext cx="2859786" cy="1906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54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203</Words>
  <Application>Microsoft Office PowerPoint</Application>
  <PresentationFormat>ワイド画面</PresentationFormat>
  <Paragraphs>64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游ゴシック</vt:lpstr>
      <vt:lpstr>游ゴシック Light</vt:lpstr>
      <vt:lpstr>Abadi</vt:lpstr>
      <vt:lpstr>Aharoni</vt:lpstr>
      <vt:lpstr>Arial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36</cp:revision>
  <cp:lastPrinted>2022-06-22T22:12:15Z</cp:lastPrinted>
  <dcterms:created xsi:type="dcterms:W3CDTF">2020-08-02T07:50:58Z</dcterms:created>
  <dcterms:modified xsi:type="dcterms:W3CDTF">2022-08-16T01:51:55Z</dcterms:modified>
</cp:coreProperties>
</file>