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77" r:id="rId3"/>
    <p:sldId id="3136" r:id="rId4"/>
    <p:sldId id="3137" r:id="rId5"/>
    <p:sldId id="1522" r:id="rId6"/>
    <p:sldId id="3138" r:id="rId7"/>
    <p:sldId id="785" r:id="rId8"/>
    <p:sldId id="3148" r:id="rId9"/>
    <p:sldId id="3162" r:id="rId10"/>
    <p:sldId id="3166" r:id="rId11"/>
    <p:sldId id="3165" r:id="rId12"/>
    <p:sldId id="3164" r:id="rId13"/>
    <p:sldId id="3163" r:id="rId14"/>
    <p:sldId id="332" r:id="rId15"/>
    <p:sldId id="366" r:id="rId16"/>
    <p:sldId id="3154" r:id="rId17"/>
    <p:sldId id="3155" r:id="rId18"/>
    <p:sldId id="3156" r:id="rId19"/>
    <p:sldId id="3157" r:id="rId20"/>
    <p:sldId id="3158" r:id="rId21"/>
    <p:sldId id="3159" r:id="rId22"/>
    <p:sldId id="3160" r:id="rId23"/>
    <p:sldId id="3161" r:id="rId24"/>
    <p:sldId id="339" r:id="rId25"/>
    <p:sldId id="2802" r:id="rId26"/>
    <p:sldId id="340" r:id="rId27"/>
    <p:sldId id="3153" r:id="rId28"/>
    <p:sldId id="341" r:id="rId29"/>
    <p:sldId id="3152" r:id="rId30"/>
    <p:sldId id="342" r:id="rId31"/>
    <p:sldId id="3151" r:id="rId3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19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5677017" y="-976384"/>
            <a:ext cx="505335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Abadi" panose="020B0604020104020204" pitchFamily="34" charset="0"/>
                <a:ea typeface="+mj-ea"/>
                <a:cs typeface="+mj-cs"/>
              </a:rPr>
              <a:t>Jolly Grammar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Abadi" panose="020B0604020104020204" pitchFamily="34" charset="0"/>
                <a:ea typeface="+mj-ea"/>
                <a:cs typeface="+mj-cs"/>
              </a:rPr>
              <a:t>4a-3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6F107BC-DB0C-64CB-81E1-20CE6965E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162468" y="348914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 descr="jolly grammar 4 に対する画像結果">
            <a:extLst>
              <a:ext uri="{FF2B5EF4-FFF2-40B4-BE49-F238E27FC236}">
                <a16:creationId xmlns:a16="http://schemas.microsoft.com/office/drawing/2014/main" id="{131512E2-0BDF-4E3E-1C64-D3794A68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10" y="1881245"/>
            <a:ext cx="1992239" cy="28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52E29C-B667-D065-8B38-B39E737F3828}"/>
              </a:ext>
            </a:extLst>
          </p:cNvPr>
          <p:cNvSpPr txBox="1"/>
          <p:nvPr/>
        </p:nvSpPr>
        <p:spPr>
          <a:xfrm>
            <a:off x="3377382" y="506361"/>
            <a:ext cx="17501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61AF6-4A48-9D96-5A82-257CB946DD7E}"/>
              </a:ext>
            </a:extLst>
          </p:cNvPr>
          <p:cNvSpPr txBox="1"/>
          <p:nvPr/>
        </p:nvSpPr>
        <p:spPr>
          <a:xfrm>
            <a:off x="437537" y="506361"/>
            <a:ext cx="21483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tairs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stares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2E7023-1119-A318-CD25-C08BA324F95B}"/>
              </a:ext>
            </a:extLst>
          </p:cNvPr>
          <p:cNvSpPr txBox="1"/>
          <p:nvPr/>
        </p:nvSpPr>
        <p:spPr>
          <a:xfrm>
            <a:off x="6209071" y="506361"/>
            <a:ext cx="22614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flour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flower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3C4A58-09C2-B1B4-3E3A-33350A8881D6}"/>
              </a:ext>
            </a:extLst>
          </p:cNvPr>
          <p:cNvSpPr txBox="1"/>
          <p:nvPr/>
        </p:nvSpPr>
        <p:spPr>
          <a:xfrm>
            <a:off x="9409472" y="491613"/>
            <a:ext cx="2644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hair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hare</a:t>
            </a:r>
          </a:p>
          <a:p>
            <a:endParaRPr kumimoji="1" lang="ja-JP" altLang="en-US" dirty="0"/>
          </a:p>
        </p:txBody>
      </p:sp>
      <p:pic>
        <p:nvPicPr>
          <p:cNvPr id="1026" name="Picture 2" descr="stairs に対する画像結果">
            <a:extLst>
              <a:ext uri="{FF2B5EF4-FFF2-40B4-BE49-F238E27FC236}">
                <a16:creationId xmlns:a16="http://schemas.microsoft.com/office/drawing/2014/main" id="{A1899200-35E1-7DD1-AD80-943A590D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7" y="1106849"/>
            <a:ext cx="1302773" cy="232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es に対する画像結果">
            <a:extLst>
              <a:ext uri="{FF2B5EF4-FFF2-40B4-BE49-F238E27FC236}">
                <a16:creationId xmlns:a16="http://schemas.microsoft.com/office/drawing/2014/main" id="{5EF6DF27-E016-6836-508F-900891CE8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1" y="4346626"/>
            <a:ext cx="2950137" cy="200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1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52E29C-B667-D065-8B38-B39E737F3828}"/>
              </a:ext>
            </a:extLst>
          </p:cNvPr>
          <p:cNvSpPr txBox="1"/>
          <p:nvPr/>
        </p:nvSpPr>
        <p:spPr>
          <a:xfrm>
            <a:off x="3377382" y="506361"/>
            <a:ext cx="17501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61AF6-4A48-9D96-5A82-257CB946DD7E}"/>
              </a:ext>
            </a:extLst>
          </p:cNvPr>
          <p:cNvSpPr txBox="1"/>
          <p:nvPr/>
        </p:nvSpPr>
        <p:spPr>
          <a:xfrm>
            <a:off x="437537" y="506361"/>
            <a:ext cx="21483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tairs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stares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2E7023-1119-A318-CD25-C08BA324F95B}"/>
              </a:ext>
            </a:extLst>
          </p:cNvPr>
          <p:cNvSpPr txBox="1"/>
          <p:nvPr/>
        </p:nvSpPr>
        <p:spPr>
          <a:xfrm>
            <a:off x="6209071" y="506361"/>
            <a:ext cx="22614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flour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flower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3C4A58-09C2-B1B4-3E3A-33350A8881D6}"/>
              </a:ext>
            </a:extLst>
          </p:cNvPr>
          <p:cNvSpPr txBox="1"/>
          <p:nvPr/>
        </p:nvSpPr>
        <p:spPr>
          <a:xfrm>
            <a:off x="9409472" y="491613"/>
            <a:ext cx="2644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hair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hare</a:t>
            </a:r>
          </a:p>
          <a:p>
            <a:endParaRPr kumimoji="1" lang="ja-JP" altLang="en-US" dirty="0"/>
          </a:p>
        </p:txBody>
      </p:sp>
      <p:pic>
        <p:nvPicPr>
          <p:cNvPr id="1026" name="Picture 2" descr="stairs に対する画像結果">
            <a:extLst>
              <a:ext uri="{FF2B5EF4-FFF2-40B4-BE49-F238E27FC236}">
                <a16:creationId xmlns:a16="http://schemas.microsoft.com/office/drawing/2014/main" id="{A1899200-35E1-7DD1-AD80-943A590D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7" y="1106849"/>
            <a:ext cx="1302773" cy="232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es に対する画像結果">
            <a:extLst>
              <a:ext uri="{FF2B5EF4-FFF2-40B4-BE49-F238E27FC236}">
                <a16:creationId xmlns:a16="http://schemas.microsoft.com/office/drawing/2014/main" id="{5EF6DF27-E016-6836-508F-900891CE8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1" y="4346626"/>
            <a:ext cx="2950137" cy="200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ight に対する画像結果">
            <a:extLst>
              <a:ext uri="{FF2B5EF4-FFF2-40B4-BE49-F238E27FC236}">
                <a16:creationId xmlns:a16="http://schemas.microsoft.com/office/drawing/2014/main" id="{AC7841A2-29AF-1E47-B9BD-C2B06F77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86" y="1278696"/>
            <a:ext cx="2150304" cy="21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e clipart に対する画像結果">
            <a:extLst>
              <a:ext uri="{FF2B5EF4-FFF2-40B4-BE49-F238E27FC236}">
                <a16:creationId xmlns:a16="http://schemas.microsoft.com/office/drawing/2014/main" id="{BD0171A4-5861-7C71-B626-B91E5B3C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20" y="4492427"/>
            <a:ext cx="2007737" cy="17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52E29C-B667-D065-8B38-B39E737F3828}"/>
              </a:ext>
            </a:extLst>
          </p:cNvPr>
          <p:cNvSpPr txBox="1"/>
          <p:nvPr/>
        </p:nvSpPr>
        <p:spPr>
          <a:xfrm>
            <a:off x="3377382" y="506361"/>
            <a:ext cx="17501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61AF6-4A48-9D96-5A82-257CB946DD7E}"/>
              </a:ext>
            </a:extLst>
          </p:cNvPr>
          <p:cNvSpPr txBox="1"/>
          <p:nvPr/>
        </p:nvSpPr>
        <p:spPr>
          <a:xfrm>
            <a:off x="437537" y="506361"/>
            <a:ext cx="21483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tairs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stares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2E7023-1119-A318-CD25-C08BA324F95B}"/>
              </a:ext>
            </a:extLst>
          </p:cNvPr>
          <p:cNvSpPr txBox="1"/>
          <p:nvPr/>
        </p:nvSpPr>
        <p:spPr>
          <a:xfrm>
            <a:off x="6209071" y="506361"/>
            <a:ext cx="22614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flour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flower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3C4A58-09C2-B1B4-3E3A-33350A8881D6}"/>
              </a:ext>
            </a:extLst>
          </p:cNvPr>
          <p:cNvSpPr txBox="1"/>
          <p:nvPr/>
        </p:nvSpPr>
        <p:spPr>
          <a:xfrm>
            <a:off x="9409472" y="491613"/>
            <a:ext cx="2644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hair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hare</a:t>
            </a:r>
          </a:p>
          <a:p>
            <a:endParaRPr kumimoji="1" lang="ja-JP" altLang="en-US" dirty="0"/>
          </a:p>
        </p:txBody>
      </p:sp>
      <p:pic>
        <p:nvPicPr>
          <p:cNvPr id="1026" name="Picture 2" descr="stairs に対する画像結果">
            <a:extLst>
              <a:ext uri="{FF2B5EF4-FFF2-40B4-BE49-F238E27FC236}">
                <a16:creationId xmlns:a16="http://schemas.microsoft.com/office/drawing/2014/main" id="{A1899200-35E1-7DD1-AD80-943A590D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7" y="1106849"/>
            <a:ext cx="1302773" cy="232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es に対する画像結果">
            <a:extLst>
              <a:ext uri="{FF2B5EF4-FFF2-40B4-BE49-F238E27FC236}">
                <a16:creationId xmlns:a16="http://schemas.microsoft.com/office/drawing/2014/main" id="{5EF6DF27-E016-6836-508F-900891CE8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1" y="4346626"/>
            <a:ext cx="2950137" cy="200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ight に対する画像結果">
            <a:extLst>
              <a:ext uri="{FF2B5EF4-FFF2-40B4-BE49-F238E27FC236}">
                <a16:creationId xmlns:a16="http://schemas.microsoft.com/office/drawing/2014/main" id="{AC7841A2-29AF-1E47-B9BD-C2B06F77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86" y="1278696"/>
            <a:ext cx="2150304" cy="21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e clipart に対する画像結果">
            <a:extLst>
              <a:ext uri="{FF2B5EF4-FFF2-40B4-BE49-F238E27FC236}">
                <a16:creationId xmlns:a16="http://schemas.microsoft.com/office/drawing/2014/main" id="{BD0171A4-5861-7C71-B626-B91E5B3C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20" y="4492427"/>
            <a:ext cx="2007737" cy="17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ur に対する画像結果">
            <a:extLst>
              <a:ext uri="{FF2B5EF4-FFF2-40B4-BE49-F238E27FC236}">
                <a16:creationId xmlns:a16="http://schemas.microsoft.com/office/drawing/2014/main" id="{D45E2FB5-7AD9-846A-A075-422245C3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5106"/>
            <a:ext cx="1961526" cy="1912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ower に対する画像結果">
            <a:extLst>
              <a:ext uri="{FF2B5EF4-FFF2-40B4-BE49-F238E27FC236}">
                <a16:creationId xmlns:a16="http://schemas.microsoft.com/office/drawing/2014/main" id="{5F47FE5F-0F69-D115-033F-7946B6B5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85" y="4346626"/>
            <a:ext cx="1750141" cy="235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0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52E29C-B667-D065-8B38-B39E737F3828}"/>
              </a:ext>
            </a:extLst>
          </p:cNvPr>
          <p:cNvSpPr txBox="1"/>
          <p:nvPr/>
        </p:nvSpPr>
        <p:spPr>
          <a:xfrm>
            <a:off x="3377382" y="506361"/>
            <a:ext cx="17501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61AF6-4A48-9D96-5A82-257CB946DD7E}"/>
              </a:ext>
            </a:extLst>
          </p:cNvPr>
          <p:cNvSpPr txBox="1"/>
          <p:nvPr/>
        </p:nvSpPr>
        <p:spPr>
          <a:xfrm>
            <a:off x="437537" y="506361"/>
            <a:ext cx="21483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tairs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stares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2E7023-1119-A318-CD25-C08BA324F95B}"/>
              </a:ext>
            </a:extLst>
          </p:cNvPr>
          <p:cNvSpPr txBox="1"/>
          <p:nvPr/>
        </p:nvSpPr>
        <p:spPr>
          <a:xfrm>
            <a:off x="6209071" y="506361"/>
            <a:ext cx="22614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flour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flower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3C4A58-09C2-B1B4-3E3A-33350A8881D6}"/>
              </a:ext>
            </a:extLst>
          </p:cNvPr>
          <p:cNvSpPr txBox="1"/>
          <p:nvPr/>
        </p:nvSpPr>
        <p:spPr>
          <a:xfrm>
            <a:off x="9409472" y="491613"/>
            <a:ext cx="2644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hair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hare</a:t>
            </a:r>
          </a:p>
          <a:p>
            <a:endParaRPr kumimoji="1" lang="ja-JP" altLang="en-US" dirty="0"/>
          </a:p>
        </p:txBody>
      </p:sp>
      <p:pic>
        <p:nvPicPr>
          <p:cNvPr id="1026" name="Picture 2" descr="stairs に対する画像結果">
            <a:extLst>
              <a:ext uri="{FF2B5EF4-FFF2-40B4-BE49-F238E27FC236}">
                <a16:creationId xmlns:a16="http://schemas.microsoft.com/office/drawing/2014/main" id="{A1899200-35E1-7DD1-AD80-943A590D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7" y="1106849"/>
            <a:ext cx="1302773" cy="232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es に対する画像結果">
            <a:extLst>
              <a:ext uri="{FF2B5EF4-FFF2-40B4-BE49-F238E27FC236}">
                <a16:creationId xmlns:a16="http://schemas.microsoft.com/office/drawing/2014/main" id="{5EF6DF27-E016-6836-508F-900891CE8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1" y="4346626"/>
            <a:ext cx="2950137" cy="200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ight に対する画像結果">
            <a:extLst>
              <a:ext uri="{FF2B5EF4-FFF2-40B4-BE49-F238E27FC236}">
                <a16:creationId xmlns:a16="http://schemas.microsoft.com/office/drawing/2014/main" id="{AC7841A2-29AF-1E47-B9BD-C2B06F77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86" y="1278696"/>
            <a:ext cx="2150304" cy="21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e clipart に対する画像結果">
            <a:extLst>
              <a:ext uri="{FF2B5EF4-FFF2-40B4-BE49-F238E27FC236}">
                <a16:creationId xmlns:a16="http://schemas.microsoft.com/office/drawing/2014/main" id="{BD0171A4-5861-7C71-B626-B91E5B3C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20" y="4492427"/>
            <a:ext cx="2007737" cy="17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ur に対する画像結果">
            <a:extLst>
              <a:ext uri="{FF2B5EF4-FFF2-40B4-BE49-F238E27FC236}">
                <a16:creationId xmlns:a16="http://schemas.microsoft.com/office/drawing/2014/main" id="{D45E2FB5-7AD9-846A-A075-422245C3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5106"/>
            <a:ext cx="1961526" cy="1912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ower に対する画像結果">
            <a:extLst>
              <a:ext uri="{FF2B5EF4-FFF2-40B4-BE49-F238E27FC236}">
                <a16:creationId xmlns:a16="http://schemas.microsoft.com/office/drawing/2014/main" id="{5F47FE5F-0F69-D115-033F-7946B6B5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85" y="4346626"/>
            <a:ext cx="1750141" cy="235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air に対する画像結果">
            <a:extLst>
              <a:ext uri="{FF2B5EF4-FFF2-40B4-BE49-F238E27FC236}">
                <a16:creationId xmlns:a16="http://schemas.microsoft.com/office/drawing/2014/main" id="{675D902B-CC70-A81D-DB29-031FC58F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182" y="1090746"/>
            <a:ext cx="1879881" cy="235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are に対する画像結果">
            <a:extLst>
              <a:ext uri="{FF2B5EF4-FFF2-40B4-BE49-F238E27FC236}">
                <a16:creationId xmlns:a16="http://schemas.microsoft.com/office/drawing/2014/main" id="{F620C6B8-6097-7788-D571-BA90E047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58" y="4579763"/>
            <a:ext cx="2682728" cy="1888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8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98708" y="-368935"/>
            <a:ext cx="659311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parsing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5E8DA0-901D-BA1D-35C0-2CFA45620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1170" y="29822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 will treat Zack to an ice-cream sundae on Sunday. </a:t>
            </a:r>
          </a:p>
        </p:txBody>
      </p:sp>
      <p:pic>
        <p:nvPicPr>
          <p:cNvPr id="4098" name="Picture 2" descr="icecream sundae に対する画像結果">
            <a:extLst>
              <a:ext uri="{FF2B5EF4-FFF2-40B4-BE49-F238E27FC236}">
                <a16:creationId xmlns:a16="http://schemas.microsoft.com/office/drawing/2014/main" id="{67E2FEA6-CA02-BF1D-47FD-81927D5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8" y="1790416"/>
            <a:ext cx="27336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43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78197"/>
            <a:ext cx="11382375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</a:t>
            </a: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will treat Zack to an ice-cream sundae on Sunday. </a:t>
            </a:r>
          </a:p>
        </p:txBody>
      </p:sp>
      <p:pic>
        <p:nvPicPr>
          <p:cNvPr id="4098" name="Picture 2" descr="icecream sundae に対する画像結果">
            <a:extLst>
              <a:ext uri="{FF2B5EF4-FFF2-40B4-BE49-F238E27FC236}">
                <a16:creationId xmlns:a16="http://schemas.microsoft.com/office/drawing/2014/main" id="{67E2FEA6-CA02-BF1D-47FD-81927D5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8" y="1790416"/>
            <a:ext cx="27336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6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</a:t>
            </a: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treat 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Zack to an ice-cream sundae on Sunday. </a:t>
            </a:r>
          </a:p>
        </p:txBody>
      </p:sp>
      <p:pic>
        <p:nvPicPr>
          <p:cNvPr id="4098" name="Picture 2" descr="icecream sundae に対する画像結果">
            <a:extLst>
              <a:ext uri="{FF2B5EF4-FFF2-40B4-BE49-F238E27FC236}">
                <a16:creationId xmlns:a16="http://schemas.microsoft.com/office/drawing/2014/main" id="{67E2FEA6-CA02-BF1D-47FD-81927D5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8" y="1790416"/>
            <a:ext cx="27336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5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</a:t>
            </a: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treat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Zack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to an ice-cream sundae on Sunday. </a:t>
            </a:r>
          </a:p>
        </p:txBody>
      </p:sp>
      <p:pic>
        <p:nvPicPr>
          <p:cNvPr id="4098" name="Picture 2" descr="icecream sundae に対する画像結果">
            <a:extLst>
              <a:ext uri="{FF2B5EF4-FFF2-40B4-BE49-F238E27FC236}">
                <a16:creationId xmlns:a16="http://schemas.microsoft.com/office/drawing/2014/main" id="{67E2FEA6-CA02-BF1D-47FD-81927D5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8" y="1790416"/>
            <a:ext cx="27336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5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</a:t>
            </a: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treat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Zack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to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an ice-cream sundae on Sunday. </a:t>
            </a:r>
          </a:p>
        </p:txBody>
      </p:sp>
      <p:pic>
        <p:nvPicPr>
          <p:cNvPr id="4098" name="Picture 2" descr="icecream sundae に対する画像結果">
            <a:extLst>
              <a:ext uri="{FF2B5EF4-FFF2-40B4-BE49-F238E27FC236}">
                <a16:creationId xmlns:a16="http://schemas.microsoft.com/office/drawing/2014/main" id="{67E2FEA6-CA02-BF1D-47FD-81927D5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8" y="1790416"/>
            <a:ext cx="27336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620000" y="1447800"/>
            <a:ext cx="4381501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Homophones</a:t>
            </a:r>
            <a:endParaRPr kumimoji="1"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295276" y="0"/>
            <a:ext cx="4476749" cy="436814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077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</a:t>
            </a: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treat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Zack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to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an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ice-cream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sundae on Sunday. </a:t>
            </a:r>
          </a:p>
        </p:txBody>
      </p:sp>
      <p:pic>
        <p:nvPicPr>
          <p:cNvPr id="4098" name="Picture 2" descr="icecream sundae に対する画像結果">
            <a:extLst>
              <a:ext uri="{FF2B5EF4-FFF2-40B4-BE49-F238E27FC236}">
                <a16:creationId xmlns:a16="http://schemas.microsoft.com/office/drawing/2014/main" id="{67E2FEA6-CA02-BF1D-47FD-81927D5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8" y="1790416"/>
            <a:ext cx="27336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20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</a:t>
            </a: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treat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Zack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to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an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ice-cream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sundae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on Sunday. </a:t>
            </a:r>
          </a:p>
        </p:txBody>
      </p:sp>
      <p:pic>
        <p:nvPicPr>
          <p:cNvPr id="4098" name="Picture 2" descr="icecream sundae に対する画像結果">
            <a:extLst>
              <a:ext uri="{FF2B5EF4-FFF2-40B4-BE49-F238E27FC236}">
                <a16:creationId xmlns:a16="http://schemas.microsoft.com/office/drawing/2014/main" id="{67E2FEA6-CA02-BF1D-47FD-81927D5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8" y="1790416"/>
            <a:ext cx="27336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1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</a:t>
            </a: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treat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Zack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to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an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ice-cream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sundae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Sunday. </a:t>
            </a:r>
          </a:p>
        </p:txBody>
      </p:sp>
      <p:pic>
        <p:nvPicPr>
          <p:cNvPr id="4098" name="Picture 2" descr="icecream sundae に対する画像結果">
            <a:extLst>
              <a:ext uri="{FF2B5EF4-FFF2-40B4-BE49-F238E27FC236}">
                <a16:creationId xmlns:a16="http://schemas.microsoft.com/office/drawing/2014/main" id="{67E2FEA6-CA02-BF1D-47FD-81927D5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8" y="1790416"/>
            <a:ext cx="27336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5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6C7A7-4EAE-5775-FCEB-8F50C5B9B833}"/>
              </a:ext>
            </a:extLst>
          </p:cNvPr>
          <p:cNvSpPr txBox="1"/>
          <p:nvPr/>
        </p:nvSpPr>
        <p:spPr>
          <a:xfrm>
            <a:off x="933449" y="549622"/>
            <a:ext cx="11382375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</a:t>
            </a:r>
            <a:r>
              <a:rPr kumimoji="1" lang="en-US" altLang="ja-JP" sz="4800" kern="1200" dirty="0">
                <a:solidFill>
                  <a:srgbClr val="FF66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will treat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Zack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to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an </a:t>
            </a:r>
            <a:r>
              <a:rPr kumimoji="1" lang="en-US" altLang="ja-JP" sz="4800" kern="1200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ice-cream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sundae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on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800" kern="1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Sunday</a:t>
            </a:r>
            <a:r>
              <a:rPr kumimoji="1" lang="en-US" altLang="ja-JP" sz="4800" kern="12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 </a:t>
            </a:r>
          </a:p>
        </p:txBody>
      </p:sp>
      <p:pic>
        <p:nvPicPr>
          <p:cNvPr id="4098" name="Picture 2" descr="icecream sundae に対する画像結果">
            <a:extLst>
              <a:ext uri="{FF2B5EF4-FFF2-40B4-BE49-F238E27FC236}">
                <a16:creationId xmlns:a16="http://schemas.microsoft.com/office/drawing/2014/main" id="{67E2FEA6-CA02-BF1D-47FD-81927D5F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8" y="1790416"/>
            <a:ext cx="27336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35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1524000" y="275112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rip sea に対する画像結果">
            <a:extLst>
              <a:ext uri="{FF2B5EF4-FFF2-40B4-BE49-F238E27FC236}">
                <a16:creationId xmlns:a16="http://schemas.microsoft.com/office/drawing/2014/main" id="{97BDD5DB-0756-9D33-A85C-CA0B7B12D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4193" b="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rip sea に対する画像結果">
            <a:extLst>
              <a:ext uri="{FF2B5EF4-FFF2-40B4-BE49-F238E27FC236}">
                <a16:creationId xmlns:a16="http://schemas.microsoft.com/office/drawing/2014/main" id="{97BDD5DB-0756-9D33-A85C-CA0B7B12D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4193" b="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We went on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two</a:t>
            </a:r>
            <a:r>
              <a:rPr kumimoji="1" lang="en-US" altLang="ja-JP" sz="4000" b="1" dirty="0"/>
              <a:t> trips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to</a:t>
            </a:r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see</a:t>
            </a:r>
            <a:r>
              <a:rPr kumimoji="1" lang="en-US" altLang="ja-JP" sz="4000" b="1" dirty="0"/>
              <a:t> the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sea</a:t>
            </a:r>
            <a:r>
              <a:rPr kumimoji="1" lang="en-US" altLang="ja-JP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588125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wes farm に対する画像結果">
            <a:extLst>
              <a:ext uri="{FF2B5EF4-FFF2-40B4-BE49-F238E27FC236}">
                <a16:creationId xmlns:a16="http://schemas.microsoft.com/office/drawing/2014/main" id="{2A293AC2-A755-F294-EAF0-994F1D9C5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18418" b="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46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wes farm に対する画像結果">
            <a:extLst>
              <a:ext uri="{FF2B5EF4-FFF2-40B4-BE49-F238E27FC236}">
                <a16:creationId xmlns:a16="http://schemas.microsoft.com/office/drawing/2014/main" id="{2A293AC2-A755-F294-EAF0-994F1D9C5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18418" b="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“</a:t>
            </a:r>
            <a:r>
              <a:rPr kumimoji="1" lang="en-US" altLang="ja-JP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You</a:t>
            </a: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 have two hundred </a:t>
            </a:r>
            <a:r>
              <a:rPr kumimoji="1" lang="en-US" altLang="ja-JP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ewes</a:t>
            </a: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 on the farm,” said Tom.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724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die             mail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stake</a:t>
            </a:r>
            <a:endParaRPr kumimoji="1" lang="ja-JP" altLang="en-US" sz="4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dye             male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steak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die  clipart に対する画像結果">
            <a:extLst>
              <a:ext uri="{FF2B5EF4-FFF2-40B4-BE49-F238E27FC236}">
                <a16:creationId xmlns:a16="http://schemas.microsoft.com/office/drawing/2014/main" id="{6DAE79AA-3A1F-9068-0644-B2302C14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6" y="250996"/>
            <a:ext cx="2479248" cy="2375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e  clipart に対する画像結果">
            <a:extLst>
              <a:ext uri="{FF2B5EF4-FFF2-40B4-BE49-F238E27FC236}">
                <a16:creationId xmlns:a16="http://schemas.microsoft.com/office/drawing/2014/main" id="{35836CC1-D09D-99FF-977E-19A85817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4" y="384346"/>
            <a:ext cx="903744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ye clipart に対する画像結果">
            <a:extLst>
              <a:ext uri="{FF2B5EF4-FFF2-40B4-BE49-F238E27FC236}">
                <a16:creationId xmlns:a16="http://schemas.microsoft.com/office/drawing/2014/main" id="{08F21E12-7B14-83B9-EEAF-C3C8C4AF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6" y="3436908"/>
            <a:ext cx="31813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il clipart に対する画像結果">
            <a:extLst>
              <a:ext uri="{FF2B5EF4-FFF2-40B4-BE49-F238E27FC236}">
                <a16:creationId xmlns:a16="http://schemas.microsoft.com/office/drawing/2014/main" id="{34D4EB6F-0417-7E7E-355D-DBF8F10E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59" y="117588"/>
            <a:ext cx="288788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le female clipart に対する画像結果">
            <a:extLst>
              <a:ext uri="{FF2B5EF4-FFF2-40B4-BE49-F238E27FC236}">
                <a16:creationId xmlns:a16="http://schemas.microsoft.com/office/drawing/2014/main" id="{D3D70E77-9DFF-A621-F87D-1C5D0C00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46" y="3770602"/>
            <a:ext cx="1634105" cy="20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ke clipart に対する画像結果">
            <a:extLst>
              <a:ext uri="{FF2B5EF4-FFF2-40B4-BE49-F238E27FC236}">
                <a16:creationId xmlns:a16="http://schemas.microsoft.com/office/drawing/2014/main" id="{F0ED8452-F03E-80A1-A052-43226381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07" y="314059"/>
            <a:ext cx="2383278" cy="23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eak clipart に対する画像結果">
            <a:extLst>
              <a:ext uri="{FF2B5EF4-FFF2-40B4-BE49-F238E27FC236}">
                <a16:creationId xmlns:a16="http://schemas.microsoft.com/office/drawing/2014/main" id="{B653D921-DCAB-0098-4A80-C01A33DD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51" y="3364382"/>
            <a:ext cx="2696589" cy="26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 wood walk に対する画像結果">
            <a:extLst>
              <a:ext uri="{FF2B5EF4-FFF2-40B4-BE49-F238E27FC236}">
                <a16:creationId xmlns:a16="http://schemas.microsoft.com/office/drawing/2014/main" id="{521A4B76-3419-FC3C-6BB2-E9DEBC84F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2864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5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 wood walk に対する画像結果">
            <a:extLst>
              <a:ext uri="{FF2B5EF4-FFF2-40B4-BE49-F238E27FC236}">
                <a16:creationId xmlns:a16="http://schemas.microsoft.com/office/drawing/2014/main" id="{521A4B76-3419-FC3C-6BB2-E9DEBC84F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2864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Sally asked, “</a:t>
            </a:r>
            <a:r>
              <a:rPr kumimoji="1" lang="en-US" altLang="ja-JP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Would</a:t>
            </a: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 you like a walk in the </a:t>
            </a:r>
            <a:r>
              <a:rPr kumimoji="1" lang="en-US" altLang="ja-JP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wood</a:t>
            </a: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?”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78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waste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thyme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groan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waist              time             grown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waste clipart に対する画像結果">
            <a:extLst>
              <a:ext uri="{FF2B5EF4-FFF2-40B4-BE49-F238E27FC236}">
                <a16:creationId xmlns:a16="http://schemas.microsoft.com/office/drawing/2014/main" id="{F4AB711E-DD70-29CD-651B-5895A5B4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4" y="173191"/>
            <a:ext cx="2441483" cy="23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ist clipart に対する画像結果">
            <a:extLst>
              <a:ext uri="{FF2B5EF4-FFF2-40B4-BE49-F238E27FC236}">
                <a16:creationId xmlns:a16="http://schemas.microsoft.com/office/drawing/2014/main" id="{6B39B132-1397-4E0E-721D-62D392A9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5" y="3429000"/>
            <a:ext cx="2402740" cy="2402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yme  に対する画像結果">
            <a:extLst>
              <a:ext uri="{FF2B5EF4-FFF2-40B4-BE49-F238E27FC236}">
                <a16:creationId xmlns:a16="http://schemas.microsoft.com/office/drawing/2014/main" id="{2001ECCF-474E-0763-46A6-01A7CC72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74804"/>
            <a:ext cx="2008376" cy="2276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me に対する画像結果">
            <a:extLst>
              <a:ext uri="{FF2B5EF4-FFF2-40B4-BE49-F238E27FC236}">
                <a16:creationId xmlns:a16="http://schemas.microsoft.com/office/drawing/2014/main" id="{2EB3EFB6-C8B2-5DE9-7AAC-B57CF486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617231"/>
            <a:ext cx="3284726" cy="237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oan に対する画像結果">
            <a:extLst>
              <a:ext uri="{FF2B5EF4-FFF2-40B4-BE49-F238E27FC236}">
                <a16:creationId xmlns:a16="http://schemas.microsoft.com/office/drawing/2014/main" id="{A9D5F79E-5914-684F-9B97-70640C2B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29" y="333000"/>
            <a:ext cx="3141538" cy="2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rown に対する画像結果">
            <a:extLst>
              <a:ext uri="{FF2B5EF4-FFF2-40B4-BE49-F238E27FC236}">
                <a16:creationId xmlns:a16="http://schemas.microsoft.com/office/drawing/2014/main" id="{BDDE579D-6475-4536-DFBE-83A267EE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28" y="3815195"/>
            <a:ext cx="3000375" cy="1995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1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air                wait              bazaar   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heir             weight            bizarre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air clipart に対する画像結果">
            <a:extLst>
              <a:ext uri="{FF2B5EF4-FFF2-40B4-BE49-F238E27FC236}">
                <a16:creationId xmlns:a16="http://schemas.microsoft.com/office/drawing/2014/main" id="{7CE92761-F59E-B0A9-C72D-207F9BAB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1" y="34514"/>
            <a:ext cx="2702896" cy="27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ir clipart に対する画像結果">
            <a:extLst>
              <a:ext uri="{FF2B5EF4-FFF2-40B4-BE49-F238E27FC236}">
                <a16:creationId xmlns:a16="http://schemas.microsoft.com/office/drawing/2014/main" id="{DDC70DD1-56A1-6F1F-6F39-AE85F662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9" y="3478129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ait clipart に対する画像結果">
            <a:extLst>
              <a:ext uri="{FF2B5EF4-FFF2-40B4-BE49-F238E27FC236}">
                <a16:creationId xmlns:a16="http://schemas.microsoft.com/office/drawing/2014/main" id="{AE69765E-60B8-449C-7DCC-997B3D99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99" y="289274"/>
            <a:ext cx="1616461" cy="22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eight に対する画像結果">
            <a:extLst>
              <a:ext uri="{FF2B5EF4-FFF2-40B4-BE49-F238E27FC236}">
                <a16:creationId xmlns:a16="http://schemas.microsoft.com/office/drawing/2014/main" id="{7B0F0A5E-34EA-E5BB-40FB-2925C318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7" y="3662363"/>
            <a:ext cx="376237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azaar に対する画像結果">
            <a:extLst>
              <a:ext uri="{FF2B5EF4-FFF2-40B4-BE49-F238E27FC236}">
                <a16:creationId xmlns:a16="http://schemas.microsoft.com/office/drawing/2014/main" id="{2DA8FACF-00B6-7E28-A301-137B8356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74" y="303830"/>
            <a:ext cx="3343275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zzar clipart に対する画像結果">
            <a:extLst>
              <a:ext uri="{FF2B5EF4-FFF2-40B4-BE49-F238E27FC236}">
                <a16:creationId xmlns:a16="http://schemas.microsoft.com/office/drawing/2014/main" id="{3AA2DAC3-17D7-F398-98F1-4E4D4F54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08" y="35337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die  clipart に対する画像結果">
            <a:extLst>
              <a:ext uri="{FF2B5EF4-FFF2-40B4-BE49-F238E27FC236}">
                <a16:creationId xmlns:a16="http://schemas.microsoft.com/office/drawing/2014/main" id="{C5892A00-0D68-556F-3D55-3653525E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49" y="520757"/>
            <a:ext cx="1726696" cy="1654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ie  clipart に対する画像結果">
            <a:extLst>
              <a:ext uri="{FF2B5EF4-FFF2-40B4-BE49-F238E27FC236}">
                <a16:creationId xmlns:a16="http://schemas.microsoft.com/office/drawing/2014/main" id="{B5A3B047-92EE-9465-B85B-6D45114F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60" y="132790"/>
            <a:ext cx="679908" cy="6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mail clipart に対する画像結果">
            <a:extLst>
              <a:ext uri="{FF2B5EF4-FFF2-40B4-BE49-F238E27FC236}">
                <a16:creationId xmlns:a16="http://schemas.microsoft.com/office/drawing/2014/main" id="{CCBA5389-C5BE-1CC9-009F-89FF5439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0449"/>
            <a:ext cx="1647747" cy="14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stake clipart に対する画像結果">
            <a:extLst>
              <a:ext uri="{FF2B5EF4-FFF2-40B4-BE49-F238E27FC236}">
                <a16:creationId xmlns:a16="http://schemas.microsoft.com/office/drawing/2014/main" id="{9EE03E40-CC52-FF53-8A3C-411CEBFB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121" y="132790"/>
            <a:ext cx="1455765" cy="14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dye clipart に対する画像結果">
            <a:extLst>
              <a:ext uri="{FF2B5EF4-FFF2-40B4-BE49-F238E27FC236}">
                <a16:creationId xmlns:a16="http://schemas.microsoft.com/office/drawing/2014/main" id="{E72091EB-6244-7AF0-ED30-7A723BFA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4" y="80449"/>
            <a:ext cx="1948814" cy="15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male female clipart に対する画像結果">
            <a:extLst>
              <a:ext uri="{FF2B5EF4-FFF2-40B4-BE49-F238E27FC236}">
                <a16:creationId xmlns:a16="http://schemas.microsoft.com/office/drawing/2014/main" id="{548D9BF3-6CF5-B6FE-88FE-94589751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14" y="89395"/>
            <a:ext cx="1106951" cy="13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steak clipart に対する画像結果">
            <a:extLst>
              <a:ext uri="{FF2B5EF4-FFF2-40B4-BE49-F238E27FC236}">
                <a16:creationId xmlns:a16="http://schemas.microsoft.com/office/drawing/2014/main" id="{F680BD4F-36CB-A5FA-F579-989EE7E7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43" y="53207"/>
            <a:ext cx="1756258" cy="17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waste clipart に対する画像結果">
            <a:extLst>
              <a:ext uri="{FF2B5EF4-FFF2-40B4-BE49-F238E27FC236}">
                <a16:creationId xmlns:a16="http://schemas.microsoft.com/office/drawing/2014/main" id="{6470AB60-0BAF-85CF-EB79-A17823B6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41" y="2193615"/>
            <a:ext cx="1756258" cy="16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thyme  に対する画像結果">
            <a:extLst>
              <a:ext uri="{FF2B5EF4-FFF2-40B4-BE49-F238E27FC236}">
                <a16:creationId xmlns:a16="http://schemas.microsoft.com/office/drawing/2014/main" id="{49553E38-F28E-B5DB-4476-C4181313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84" y="2138663"/>
            <a:ext cx="1476167" cy="1673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groan に対する画像結果">
            <a:extLst>
              <a:ext uri="{FF2B5EF4-FFF2-40B4-BE49-F238E27FC236}">
                <a16:creationId xmlns:a16="http://schemas.microsoft.com/office/drawing/2014/main" id="{553E7235-19C9-682B-85E4-6AD06B9F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68" y="2335903"/>
            <a:ext cx="1949505" cy="13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waist clipart に対する画像結果">
            <a:extLst>
              <a:ext uri="{FF2B5EF4-FFF2-40B4-BE49-F238E27FC236}">
                <a16:creationId xmlns:a16="http://schemas.microsoft.com/office/drawing/2014/main" id="{E423E09F-2E21-4890-5F9A-E9B711D8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5614"/>
            <a:ext cx="1735849" cy="1735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time に対する画像結果">
            <a:extLst>
              <a:ext uri="{FF2B5EF4-FFF2-40B4-BE49-F238E27FC236}">
                <a16:creationId xmlns:a16="http://schemas.microsoft.com/office/drawing/2014/main" id="{6CE3DB4E-BF75-B77A-AA6F-E7084D4E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75" y="2275396"/>
            <a:ext cx="1966992" cy="142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grown に対する画像結果">
            <a:extLst>
              <a:ext uri="{FF2B5EF4-FFF2-40B4-BE49-F238E27FC236}">
                <a16:creationId xmlns:a16="http://schemas.microsoft.com/office/drawing/2014/main" id="{00862056-2CB5-3475-6AC6-DD542EBC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87" y="2367502"/>
            <a:ext cx="2122292" cy="1411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air clipart に対する画像結果">
            <a:extLst>
              <a:ext uri="{FF2B5EF4-FFF2-40B4-BE49-F238E27FC236}">
                <a16:creationId xmlns:a16="http://schemas.microsoft.com/office/drawing/2014/main" id="{FC34AD88-A8A4-5858-7AEC-EB189D97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10" y="4571069"/>
            <a:ext cx="1546040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eir clipart に対する画像結果">
            <a:extLst>
              <a:ext uri="{FF2B5EF4-FFF2-40B4-BE49-F238E27FC236}">
                <a16:creationId xmlns:a16="http://schemas.microsoft.com/office/drawing/2014/main" id="{8B043216-5BD3-4E21-4A53-F1E5C902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2" y="4570983"/>
            <a:ext cx="1618165" cy="1618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wait clipart に対する画像結果">
            <a:extLst>
              <a:ext uri="{FF2B5EF4-FFF2-40B4-BE49-F238E27FC236}">
                <a16:creationId xmlns:a16="http://schemas.microsoft.com/office/drawing/2014/main" id="{E4831D13-B3DF-8234-F373-89B65D0B4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45" y="4530328"/>
            <a:ext cx="1059585" cy="14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weight に対する画像結果">
            <a:extLst>
              <a:ext uri="{FF2B5EF4-FFF2-40B4-BE49-F238E27FC236}">
                <a16:creationId xmlns:a16="http://schemas.microsoft.com/office/drawing/2014/main" id="{F76ABB11-4983-410A-A774-04381FB3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70" y="4570983"/>
            <a:ext cx="1962139" cy="123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bazaar に対する画像結果">
            <a:extLst>
              <a:ext uri="{FF2B5EF4-FFF2-40B4-BE49-F238E27FC236}">
                <a16:creationId xmlns:a16="http://schemas.microsoft.com/office/drawing/2014/main" id="{D74402AF-C4FA-E1E4-81E7-82B3210C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18" y="4556288"/>
            <a:ext cx="2564535" cy="170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bizzar clipart に対する画像結果">
            <a:extLst>
              <a:ext uri="{FF2B5EF4-FFF2-40B4-BE49-F238E27FC236}">
                <a16:creationId xmlns:a16="http://schemas.microsoft.com/office/drawing/2014/main" id="{4403BAEE-CD45-11CA-CE00-27E3BEB3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26" y="4554750"/>
            <a:ext cx="1546040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0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498284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Write down the different meanings.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204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Read each homophone and draw a picture.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83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52E29C-B667-D065-8B38-B39E737F3828}"/>
              </a:ext>
            </a:extLst>
          </p:cNvPr>
          <p:cNvSpPr txBox="1"/>
          <p:nvPr/>
        </p:nvSpPr>
        <p:spPr>
          <a:xfrm>
            <a:off x="3377382" y="506361"/>
            <a:ext cx="17501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61AF6-4A48-9D96-5A82-257CB946DD7E}"/>
              </a:ext>
            </a:extLst>
          </p:cNvPr>
          <p:cNvSpPr txBox="1"/>
          <p:nvPr/>
        </p:nvSpPr>
        <p:spPr>
          <a:xfrm>
            <a:off x="437537" y="506361"/>
            <a:ext cx="21483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tairs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stares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2E7023-1119-A318-CD25-C08BA324F95B}"/>
              </a:ext>
            </a:extLst>
          </p:cNvPr>
          <p:cNvSpPr txBox="1"/>
          <p:nvPr/>
        </p:nvSpPr>
        <p:spPr>
          <a:xfrm>
            <a:off x="6209071" y="506361"/>
            <a:ext cx="22614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flour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flower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3C4A58-09C2-B1B4-3E3A-33350A8881D6}"/>
              </a:ext>
            </a:extLst>
          </p:cNvPr>
          <p:cNvSpPr txBox="1"/>
          <p:nvPr/>
        </p:nvSpPr>
        <p:spPr>
          <a:xfrm>
            <a:off x="9409472" y="491613"/>
            <a:ext cx="2644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hair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905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303</Words>
  <Application>Microsoft Office PowerPoint</Application>
  <PresentationFormat>ワイド画面</PresentationFormat>
  <Paragraphs>173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27</cp:revision>
  <cp:lastPrinted>2022-05-23T22:38:47Z</cp:lastPrinted>
  <dcterms:created xsi:type="dcterms:W3CDTF">2020-08-02T07:50:58Z</dcterms:created>
  <dcterms:modified xsi:type="dcterms:W3CDTF">2022-08-16T01:40:29Z</dcterms:modified>
</cp:coreProperties>
</file>