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7" r:id="rId3"/>
    <p:sldId id="3165" r:id="rId4"/>
    <p:sldId id="3168" r:id="rId5"/>
    <p:sldId id="3167" r:id="rId6"/>
    <p:sldId id="3166" r:id="rId7"/>
    <p:sldId id="3164" r:id="rId8"/>
    <p:sldId id="3163" r:id="rId9"/>
    <p:sldId id="3162" r:id="rId10"/>
    <p:sldId id="3161" r:id="rId11"/>
    <p:sldId id="3160" r:id="rId12"/>
    <p:sldId id="3159" r:id="rId13"/>
    <p:sldId id="3158" r:id="rId14"/>
    <p:sldId id="3157" r:id="rId15"/>
    <p:sldId id="3156" r:id="rId16"/>
    <p:sldId id="3155" r:id="rId17"/>
    <p:sldId id="3154" r:id="rId18"/>
    <p:sldId id="3153" r:id="rId19"/>
    <p:sldId id="3152" r:id="rId20"/>
    <p:sldId id="3151" r:id="rId21"/>
    <p:sldId id="277" r:id="rId22"/>
    <p:sldId id="3148" r:id="rId23"/>
  </p:sldIdLst>
  <p:sldSz cx="12192000" cy="68580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820742"/>
            <a:ext cx="5509260" cy="3944243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4" descr="archway に対する画像結果">
            <a:extLst>
              <a:ext uri="{FF2B5EF4-FFF2-40B4-BE49-F238E27FC236}">
                <a16:creationId xmlns:a16="http://schemas.microsoft.com/office/drawing/2014/main" id="{B4382072-179C-EFD8-DA60-78F311B57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85" y="2380774"/>
            <a:ext cx="1310615" cy="17517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55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6" descr="bashful に対する画像結果">
            <a:extLst>
              <a:ext uri="{FF2B5EF4-FFF2-40B4-BE49-F238E27FC236}">
                <a16:creationId xmlns:a16="http://schemas.microsoft.com/office/drawing/2014/main" id="{9AE9DCB3-AF11-7990-23E2-032BDF323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53" y="3029515"/>
            <a:ext cx="852965" cy="138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30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0" descr="faithful clipart に対する画像結果">
            <a:extLst>
              <a:ext uri="{FF2B5EF4-FFF2-40B4-BE49-F238E27FC236}">
                <a16:creationId xmlns:a16="http://schemas.microsoft.com/office/drawing/2014/main" id="{F99D9A9D-1DC8-119F-751A-22D2E596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849" y="3505070"/>
            <a:ext cx="1506562" cy="124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15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2" descr="outlandish clipart に対する画像結果">
            <a:extLst>
              <a:ext uri="{FF2B5EF4-FFF2-40B4-BE49-F238E27FC236}">
                <a16:creationId xmlns:a16="http://schemas.microsoft.com/office/drawing/2014/main" id="{9EA882E9-A682-D019-9653-4B38EE95D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433" y="2534662"/>
            <a:ext cx="1424956" cy="152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35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4" descr="parchment に対する画像結果">
            <a:extLst>
              <a:ext uri="{FF2B5EF4-FFF2-40B4-BE49-F238E27FC236}">
                <a16:creationId xmlns:a16="http://schemas.microsoft.com/office/drawing/2014/main" id="{1537CCAC-2E54-9785-9A06-EED4C35D4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454" y="2277309"/>
            <a:ext cx="1781820" cy="13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47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2" descr="gibberish に対する画像結果">
            <a:extLst>
              <a:ext uri="{FF2B5EF4-FFF2-40B4-BE49-F238E27FC236}">
                <a16:creationId xmlns:a16="http://schemas.microsoft.com/office/drawing/2014/main" id="{940B85AF-6D1F-46FF-3B98-E7ABCDE33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477" y="1370255"/>
            <a:ext cx="1706323" cy="25466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47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14.mythical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4" descr="mythical に対する画像結果">
            <a:extLst>
              <a:ext uri="{FF2B5EF4-FFF2-40B4-BE49-F238E27FC236}">
                <a16:creationId xmlns:a16="http://schemas.microsoft.com/office/drawing/2014/main" id="{A1DBD21D-4579-0F8B-31A0-14858E21C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2" y="2402615"/>
            <a:ext cx="2553417" cy="1435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796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14.mythical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15.achieve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4" descr="achieve に対する画像結果">
            <a:extLst>
              <a:ext uri="{FF2B5EF4-FFF2-40B4-BE49-F238E27FC236}">
                <a16:creationId xmlns:a16="http://schemas.microsoft.com/office/drawing/2014/main" id="{8660B94B-9F57-CE5D-7443-07AF4E307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2920841"/>
            <a:ext cx="2118726" cy="15273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054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14.mythical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15.achieve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16.anchovy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8" descr="anchovy に対する画像結果">
            <a:extLst>
              <a:ext uri="{FF2B5EF4-FFF2-40B4-BE49-F238E27FC236}">
                <a16:creationId xmlns:a16="http://schemas.microsoft.com/office/drawing/2014/main" id="{F977CE8C-74B7-B00F-3987-CE4257FCD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311" y="3429000"/>
            <a:ext cx="2009237" cy="1388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6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14.mythical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15.achieve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16.anchovy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17.squashed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10" descr="squashed に対する画像結果">
            <a:extLst>
              <a:ext uri="{FF2B5EF4-FFF2-40B4-BE49-F238E27FC236}">
                <a16:creationId xmlns:a16="http://schemas.microsoft.com/office/drawing/2014/main" id="{71BBB889-3BF4-8288-9E70-81AF0CDE7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4398587"/>
            <a:ext cx="1634078" cy="10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39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FC8DE-9AC9-4387-B079-F4B6B0631D95}"/>
              </a:ext>
            </a:extLst>
          </p:cNvPr>
          <p:cNvSpPr txBox="1"/>
          <p:nvPr/>
        </p:nvSpPr>
        <p:spPr>
          <a:xfrm>
            <a:off x="650449" y="4167110"/>
            <a:ext cx="10901471" cy="13507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600" b="1" dirty="0">
                <a:latin typeface="Arial Nova Cond" panose="020B0506020202020204" pitchFamily="34" charset="0"/>
                <a:ea typeface="+mj-ea"/>
                <a:cs typeface="Aharoni" panose="02010803020104030203" pitchFamily="2" charset="-79"/>
              </a:rPr>
              <a:t>Spelling Test 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6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98F446-5009-4B05-B661-20EF1F16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5" r="-2" b="-2"/>
          <a:stretch/>
        </p:blipFill>
        <p:spPr>
          <a:xfrm>
            <a:off x="2880360" y="453564"/>
            <a:ext cx="6431280" cy="297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802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8.archway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9.bashful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10.faithful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11.outlandish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12.parchment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13.gibberish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14.mythical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15.achieve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16.anchovy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17.squashed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18.betrothed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12" descr="betrothed clipart に対する画像結果">
            <a:extLst>
              <a:ext uri="{FF2B5EF4-FFF2-40B4-BE49-F238E27FC236}">
                <a16:creationId xmlns:a16="http://schemas.microsoft.com/office/drawing/2014/main" id="{506CF81F-E875-6FFC-16AA-178EDB45D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23" y="4957099"/>
            <a:ext cx="1454954" cy="16184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935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6610350" y="4368147"/>
            <a:ext cx="4991101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Activity Page</a:t>
            </a: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Verb Tenses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-74816"/>
            <a:ext cx="688122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Thank you!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583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smooth clipart に対する画像結果">
            <a:extLst>
              <a:ext uri="{FF2B5EF4-FFF2-40B4-BE49-F238E27FC236}">
                <a16:creationId xmlns:a16="http://schemas.microsoft.com/office/drawing/2014/main" id="{545903DE-ED4F-DB53-A266-A7DE5DB8D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5" y="1857553"/>
            <a:ext cx="2052785" cy="1516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17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famish clipart に対する画像結果">
            <a:extLst>
              <a:ext uri="{FF2B5EF4-FFF2-40B4-BE49-F238E27FC236}">
                <a16:creationId xmlns:a16="http://schemas.microsoft.com/office/drawing/2014/main" id="{A991A352-F7ED-7756-D17D-F0828F802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24" y="2904379"/>
            <a:ext cx="1407947" cy="139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9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thorny clipart に対する画像結果">
            <a:extLst>
              <a:ext uri="{FF2B5EF4-FFF2-40B4-BE49-F238E27FC236}">
                <a16:creationId xmlns:a16="http://schemas.microsoft.com/office/drawing/2014/main" id="{5DEC545F-3E19-57FC-9CF9-01F911E03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622" y="2390029"/>
            <a:ext cx="1164058" cy="124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91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8" descr="loathing  に対する画像結果">
            <a:extLst>
              <a:ext uri="{FF2B5EF4-FFF2-40B4-BE49-F238E27FC236}">
                <a16:creationId xmlns:a16="http://schemas.microsoft.com/office/drawing/2014/main" id="{9DE2AE20-FA8B-36FA-CD48-E034934C7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1779663"/>
            <a:ext cx="2340823" cy="18588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2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7A29E93B-4564-DA69-E3C9-2FA606624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57389"/>
            <a:ext cx="2900813" cy="2174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cheerless に対する画像結果">
            <a:extLst>
              <a:ext uri="{FF2B5EF4-FFF2-40B4-BE49-F238E27FC236}">
                <a16:creationId xmlns:a16="http://schemas.microsoft.com/office/drawing/2014/main" id="{00661D93-3326-F41C-AA10-FF3B16DAD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657" y="1605976"/>
            <a:ext cx="2631503" cy="20897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43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40944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smooth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famish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thorny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loathing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backlash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cheerless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benchark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97962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2" descr="benchmark clipart に対する画像結果">
            <a:extLst>
              <a:ext uri="{FF2B5EF4-FFF2-40B4-BE49-F238E27FC236}">
                <a16:creationId xmlns:a16="http://schemas.microsoft.com/office/drawing/2014/main" id="{85F216FD-4D09-D85B-D545-BAE423DFC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983" y="2207149"/>
            <a:ext cx="2155440" cy="1527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09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341</Words>
  <Application>Microsoft Office PowerPoint</Application>
  <PresentationFormat>ワイド画面</PresentationFormat>
  <Paragraphs>179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0" baseType="lpstr">
      <vt:lpstr>游ゴシック</vt:lpstr>
      <vt:lpstr>游ゴシック Light</vt:lpstr>
      <vt:lpstr>Abadi</vt:lpstr>
      <vt:lpstr>Arial</vt:lpstr>
      <vt:lpstr>Arial Nova Cond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24</cp:revision>
  <cp:lastPrinted>2022-05-12T08:43:22Z</cp:lastPrinted>
  <dcterms:created xsi:type="dcterms:W3CDTF">2020-08-02T07:50:58Z</dcterms:created>
  <dcterms:modified xsi:type="dcterms:W3CDTF">2022-08-16T01:37:40Z</dcterms:modified>
</cp:coreProperties>
</file>