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7" r:id="rId3"/>
    <p:sldId id="3152" r:id="rId4"/>
    <p:sldId id="3169" r:id="rId5"/>
    <p:sldId id="3168" r:id="rId6"/>
    <p:sldId id="3167" r:id="rId7"/>
    <p:sldId id="3166" r:id="rId8"/>
    <p:sldId id="3165" r:id="rId9"/>
    <p:sldId id="3164" r:id="rId10"/>
    <p:sldId id="3163" r:id="rId11"/>
    <p:sldId id="3162" r:id="rId12"/>
    <p:sldId id="3161" r:id="rId13"/>
    <p:sldId id="3160" r:id="rId14"/>
    <p:sldId id="3159" r:id="rId15"/>
    <p:sldId id="3158" r:id="rId16"/>
    <p:sldId id="3157" r:id="rId17"/>
    <p:sldId id="3156" r:id="rId18"/>
    <p:sldId id="3155" r:id="rId19"/>
    <p:sldId id="3154" r:id="rId20"/>
    <p:sldId id="3153" r:id="rId21"/>
    <p:sldId id="277" r:id="rId22"/>
    <p:sldId id="3170" r:id="rId23"/>
    <p:sldId id="3171" r:id="rId24"/>
    <p:sldId id="3172" r:id="rId25"/>
    <p:sldId id="3173" r:id="rId26"/>
    <p:sldId id="3174" r:id="rId27"/>
    <p:sldId id="3175" r:id="rId28"/>
    <p:sldId id="3148" r:id="rId29"/>
  </p:sldIdLst>
  <p:sldSz cx="12192000" cy="68580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820742"/>
            <a:ext cx="5509260" cy="3944243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ord.yahoo.co.jp/o/image/RV=1/RE=1554813615/RH=b3JkLnlhaG9vLmNvLmpw/RB=/RU=aHR0cHM6Ly93d3cuaGFyYm9yZnJlaWdodC5jb20vOC1pbmNoLXN0ZWVsLWFkanVzdGFibGUtd3JlbmNoLTY3MTUwLmh0bWw-/RS=%5eADB7kZ9e39Han.YpKC_IPaDHfQXlhw-;_ylt=A2RCL6YvQatcHFAATgCU3uV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ord.yahoo.co.jp/o/image/RV=1/RE=1554813743/RH=b3JkLnlhaG9vLmNvLmpw/RB=/RU=aHR0cHM6Ly93d3cuYW1lcmljYXN0ZXN0a2l0Y2hlbi5jb20vcmVjaXBlcy81NDAwLWNydW5jaHktZ3Jhbm9sYS1iYXJz/RS=%5eADBy8Q2oczweamOzHW6LM6k6Z3OIJA-;_ylt=A2RCKwmuQatc7ToAng.U3uV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ord.yahoo.co.jp/o/image/RV=1/RE=1554813851/RH=b3JkLnlhaG9vLmNvLmpw/RB=/RU=aHR0cDovL3d3dy5zdW5yaXNlY2hpcm9wcmFjdGljLm5ldC9waW5jaGVkLW5lcnZlLw--/RS=%5eADBQiOGbmW602hTNZYS7bD7EWlXu9k-;_ylt=A2RCAw4aQqtcojgASBCU3uV7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ord.yahoo.co.jp/o/image/RV=1/RE=1554813875/RH=b3JkLnlhaG9vLmNvLmpw/RB=/RU=aHR0cHM6Ly93d3cuZXVyZXNjb20uZXUvc2VydmljZXMvbGF1bmNoLW9mLWluZHVzdHJ5LWRyaXZlbi1yZC1pbml0aWF0aXZlcy5odG1s/RS=%5eADBjvVkVQqwn0hnb3xuj004zk9sJH4-;_ylt=A2RCL5YyQqtcbXAA1guU3uV7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ord.yahoo.co.jp/o/image/RV=1/RE=1554813972/RH=b3JkLnlhaG9vLmNvLmpw/RB=/RU=aHR0cHM6Ly93d3cubGl0bW9zLmNvbS9ibG9nL2FydGljbGVzLzMtcmVhc29ucy1ldmVyeS1ncmVhdC1mcmFuY2hpc2Utc3RhcnRzLWN1bHR1cmUtbGVhcm5pbmc-/RS=%5eADB.o2H.NHGRco_N8rDR25hsf.8tN8-;_ylt=A2RCL52TQqtceD0AmTCU3uV7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ord.yahoo.co.jp/o/image/RV=1/RE=1554814063/RH=b3JkLnlhaG9vLmNvLmpw/RB=/RU=aHR0cDovL25ld3NjZW50ZXIuc2RzdS5lZHUvc2RzdV9uZXdzY2VudGVyL25ld3Nfc3RvcnkuYXNweD9zaWQ9NzcxNTU-/RS=%5eADBO5US29jblMWX8Tir1f.m5jORi4I-;_ylt=A2RCL5nvQqtc2hoAtRWU3uV7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ord.yahoo.co.jp/o/image/RV=1/RE=1554813918/RH=b3JkLnlhaG9vLmNvLmpw/RB=/RU=aHR0cHM6Ly93d3cueW91cmRpY3Rpb25hcnkuY29tL2hhdW5jaA--/RS=%5eADBIAjDCuHgPwdifOGe2kz5SqfkMO8-;_ylt=A2RCA9ddQqtc_UYAeT2U3uV7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ord.yahoo.co.jp/o/image/RV=1/RE=1554814008/RH=b3JkLnlhaG9vLmNvLmpw/RB=/RU=aHR0cHM6Ly9oZW5jaG1lbi5mYW5kb20uY29tL3dpa2kvQm9iX1RoZV9Hb29u/RS=%5eADBuGEREf8ToKTQmRDKkNoq_JWBVUY-;_ylt=A2RCMZK4QqtcDFEAMROU3uV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ord.yahoo.co.jp/o/image/RV=1/RE=1554814258/RH=b3JkLnlhaG9vLmNvLmpw/RB=/RU=aHR0cDovL3d3dy5waG90b3NhbGFtb2RlLmNvbS8jIXNlbmlvcnMvYzE0YWs-/RS=%5eADBAw1joLtgnPeJAho16_AWwsKoMws-;_ylt=A2RCL5mxQ6tcwQ8A.QKU3uV7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rd.yahoo.co.jp/o/image/RV=1/RE=1554812947/RH=b3JkLnlhaG9vLmNvLmpw/RB=/RU=aHR0cHM6Ly93d3cuc3VwZXJhdHYuY29tLzUwMDAtYmxhY2stb3BzLXV0di1hdHYtc3ludGhldGljLXJvcGUtd2luY2g-/RS=%5eADB.vRS42k.9NwI4JYzYKrvsr7R0dU-;_ylt=A2RCKwWTPqtcYUkAPgGU3uV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ord.yahoo.co.jp/o/image/RV=1/RE=1554813166/RH=b3JkLnlhaG9vLmNvLmpw/RB=/RU=aHR0cDovL2plbm55cmFpbi5jb20vMjAxMS8wNy9kcmlwLWRyb3AtZHJlbmNoLXdhdGVyLWluLXN1bW1lcnRpbWUv/RS=%5eADBqywNlK2svstxx_Wy5BHFme.M_qs-;_ylt=A2RCL5NuP6tckEkA2BuU3uV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ord.yahoo.co.jp/o/image/RV=1/RE=1554813288/RH=b3JkLnlhaG9vLmNvLmpw/RB=/RU=aHR0cHM6Ly93d3cueW91cmRpY3Rpb25hcnkuY29tL3F1ZW5jaA--/RS=%5eADBp3EMLy2k6JTd6axzlfHpwpcOtv4-;_ylt=A2RCAwzoP6tcElAAdQyU3uV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ord.yahoo.co.jp/o/image/RV=1/RE=1554813074/RH=b3JkLnlhaG9vLmNvLmpw/RB=/RU=aHR0cDovL2VsaXphYmV0aC1iYXJib3NhLmJsb2dzcG90LmNvbS8yMDE1LzExL3RoZS1zdGVuY2gtb2YtZGlzb2JlZGllbmNlLmh0bWw-/RS=%5eADB69SGyK8KY7rMZ3O7_Upr7F4HwSc-;_ylt=A2RCKwYSP6tcn2EARxGU3uV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ord.yahoo.co.jp/o/image/RV=1/RE=1554813214/RH=b3JkLnlhaG9vLmNvLmpw/RB=/RU=aHR0cHM6Ly90d2l0dGVyLmNvbS9xdWFzaW1vdG8xNQ--/RS=%5eADBEZkmIT225IrNUYFuJKjDU0XHM2U-;_ylt=A2RCKwOeP6tc9A0A_S6U3uV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ord.yahoo.co.jp/o/image/RV=1/RE=1554813318/RH=b3JkLnlhaG9vLmNvLmpw/RB=/RU=aHR0cHM6Ly93d3cuc3RpY2t5ZmluZ2Vyc2JvdXRpcXVlLmNvbS5hdS9wcm9kdWN0L2xpdHRsZS1sdW5jaC1ib3gtY28tYmVudG8tdGhyZWUtZGlub3NhdXIv/RS=%5eADB3.l.do.DaSbVYEIDQUF2Oduorkk-;_ylt=A2RCAw0GQKtc2mkA1gGU3uV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ord.yahoo.co.jp/o/image/RV=1/RE=1554813544/RH=b3JkLnlhaG9vLmNvLmpw/RB=/RU=aHR0cHM6Ly9zdHJlc3MubG92ZXRva25vdy5jb20vVG9wX1Rlbl9SZWxheGF0aW9uX1RlY2huaXF1ZXNfQ2hpbGRyZW4-/RS=%5eADBL7j2jGoTTBpT0tZqkXF0hYRi_dc-;_ylt=A2RCL6LoQKtcUwMAkAiU3uV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2" descr="rancher に対する画像結果">
            <a:extLst>
              <a:ext uri="{FF2B5EF4-FFF2-40B4-BE49-F238E27FC236}">
                <a16:creationId xmlns:a16="http://schemas.microsoft.com/office/drawing/2014/main" id="{26AB2C2C-8009-F90E-0B62-5CDF7E29D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373" y="2380774"/>
            <a:ext cx="3092371" cy="18402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51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2" descr="flinch clipart に対する画像結果">
            <a:extLst>
              <a:ext uri="{FF2B5EF4-FFF2-40B4-BE49-F238E27FC236}">
                <a16:creationId xmlns:a16="http://schemas.microsoft.com/office/drawing/2014/main" id="{CAFBD6D0-E167-D25D-1DD8-2FDB02C6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779" y="3057882"/>
            <a:ext cx="2200618" cy="216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5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wre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9A3BA232-5AB8-BA3B-A098-D559C68B6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67" y="3625096"/>
            <a:ext cx="2141220" cy="2141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046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crunchy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E4C37BA5-7642-9753-8A1E-80EA70142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610327"/>
            <a:ext cx="2188621" cy="1924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057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pinched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E366AC1F-8A3D-C717-84C5-F2E13EB95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140" y="1257389"/>
            <a:ext cx="2621280" cy="262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730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lau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0ECE6CED-CB4D-E862-778C-0FC70879B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1973692"/>
            <a:ext cx="2621279" cy="2476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764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14.franchise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franchise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07E43882-F3C7-9979-D894-B4C81D4F6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847" y="2233954"/>
            <a:ext cx="2937718" cy="1955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5660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14.franchise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luncheon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luncheon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21F0EECB-A6C6-828E-A4E0-0E47EAFAD1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35" y="3071903"/>
            <a:ext cx="3176541" cy="1744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999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14.franchise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luncheon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16.haunches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haunches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8BD3B918-2900-4C0B-C048-C90A1AD2A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697" y="3429000"/>
            <a:ext cx="1600200" cy="237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3317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14.franchise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luncheon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16.haunches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henchmen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henchmen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A60901CF-FF37-62E6-1E46-2798ED349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629" y="3967996"/>
            <a:ext cx="2537460" cy="1798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385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FC8DE-9AC9-4387-B079-F4B6B0631D95}"/>
              </a:ext>
            </a:extLst>
          </p:cNvPr>
          <p:cNvSpPr txBox="1"/>
          <p:nvPr/>
        </p:nvSpPr>
        <p:spPr>
          <a:xfrm>
            <a:off x="650449" y="4167110"/>
            <a:ext cx="10901471" cy="13507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600" b="1" dirty="0">
                <a:latin typeface="Arial Nova Cond" panose="020B0506020202020204" pitchFamily="34" charset="0"/>
                <a:ea typeface="+mj-ea"/>
                <a:cs typeface="Aharoni" panose="02010803020104030203" pitchFamily="2" charset="-79"/>
              </a:rPr>
              <a:t>Spelling Test 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6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98F446-5009-4B05-B661-20EF1F16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5" r="-2" b="-2"/>
          <a:stretch/>
        </p:blipFill>
        <p:spPr>
          <a:xfrm>
            <a:off x="2880360" y="453564"/>
            <a:ext cx="6431280" cy="297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802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rancher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flinch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wrench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crunchy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pinched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launch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14.franchise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luncheon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16.haunches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henchmen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18.enchanted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enchantment ch...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6F5E68C3-8A66-76A3-1657-0DA932FB9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9" y="4775253"/>
            <a:ext cx="2977515" cy="198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5596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800976" y="1333500"/>
            <a:ext cx="35052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revise sentences.</a:t>
            </a:r>
            <a:endParaRPr kumimoji="1"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200400" y="215811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eggs.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94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108960" y="221907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eats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eggs.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7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108960" y="221907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eats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eggs.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07A552-D66B-812B-FB7B-7319A33B8F82}"/>
              </a:ext>
            </a:extLst>
          </p:cNvPr>
          <p:cNvSpPr/>
          <p:nvPr/>
        </p:nvSpPr>
        <p:spPr>
          <a:xfrm>
            <a:off x="4219576" y="1790700"/>
            <a:ext cx="1809750" cy="13811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D1B36-3F3C-7CB6-07FF-DE6685507960}"/>
              </a:ext>
            </a:extLst>
          </p:cNvPr>
          <p:cNvSpPr txBox="1"/>
          <p:nvPr/>
        </p:nvSpPr>
        <p:spPr>
          <a:xfrm>
            <a:off x="4219575" y="1650946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s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95535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108960" y="221907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eats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eggs.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07A552-D66B-812B-FB7B-7319A33B8F82}"/>
              </a:ext>
            </a:extLst>
          </p:cNvPr>
          <p:cNvSpPr/>
          <p:nvPr/>
        </p:nvSpPr>
        <p:spPr>
          <a:xfrm>
            <a:off x="4219576" y="1790700"/>
            <a:ext cx="1809750" cy="13811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D1B36-3F3C-7CB6-07FF-DE6685507960}"/>
              </a:ext>
            </a:extLst>
          </p:cNvPr>
          <p:cNvSpPr txBox="1"/>
          <p:nvPr/>
        </p:nvSpPr>
        <p:spPr>
          <a:xfrm>
            <a:off x="4219575" y="1650946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s</a:t>
            </a:r>
            <a:endParaRPr kumimoji="1" lang="ja-JP" altLang="en-US" sz="4000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24AA86A-A30E-385E-836F-454C6468FD98}"/>
              </a:ext>
            </a:extLst>
          </p:cNvPr>
          <p:cNvSpPr/>
          <p:nvPr/>
        </p:nvSpPr>
        <p:spPr>
          <a:xfrm>
            <a:off x="7324725" y="2000250"/>
            <a:ext cx="1343025" cy="1381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7D7D90-A6E6-06CB-08DE-A7FE85CBAED2}"/>
              </a:ext>
            </a:extLst>
          </p:cNvPr>
          <p:cNvSpPr txBox="1"/>
          <p:nvPr/>
        </p:nvSpPr>
        <p:spPr>
          <a:xfrm>
            <a:off x="7762875" y="2817882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o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63798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108960" y="221907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eats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them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07A552-D66B-812B-FB7B-7319A33B8F82}"/>
              </a:ext>
            </a:extLst>
          </p:cNvPr>
          <p:cNvSpPr/>
          <p:nvPr/>
        </p:nvSpPr>
        <p:spPr>
          <a:xfrm>
            <a:off x="4219576" y="1790700"/>
            <a:ext cx="1809750" cy="13811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D1B36-3F3C-7CB6-07FF-DE6685507960}"/>
              </a:ext>
            </a:extLst>
          </p:cNvPr>
          <p:cNvSpPr txBox="1"/>
          <p:nvPr/>
        </p:nvSpPr>
        <p:spPr>
          <a:xfrm>
            <a:off x="4219575" y="1650946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s</a:t>
            </a:r>
            <a:endParaRPr kumimoji="1" lang="ja-JP" altLang="en-US" sz="4000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24AA86A-A30E-385E-836F-454C6468FD98}"/>
              </a:ext>
            </a:extLst>
          </p:cNvPr>
          <p:cNvSpPr/>
          <p:nvPr/>
        </p:nvSpPr>
        <p:spPr>
          <a:xfrm>
            <a:off x="7324725" y="2000250"/>
            <a:ext cx="1543050" cy="1381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7D7D90-A6E6-06CB-08DE-A7FE85CBAED2}"/>
              </a:ext>
            </a:extLst>
          </p:cNvPr>
          <p:cNvSpPr txBox="1"/>
          <p:nvPr/>
        </p:nvSpPr>
        <p:spPr>
          <a:xfrm>
            <a:off x="7886700" y="2800226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o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91656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0AF425-4D25-6AC4-571E-B2A04552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7" y="5181601"/>
            <a:ext cx="1561890" cy="1524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96745-4A25-44E1-6752-FB33F83FB4FB}"/>
              </a:ext>
            </a:extLst>
          </p:cNvPr>
          <p:cNvSpPr txBox="1"/>
          <p:nvPr/>
        </p:nvSpPr>
        <p:spPr>
          <a:xfrm>
            <a:off x="3108960" y="2219077"/>
            <a:ext cx="597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 snake 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eats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  <a:endParaRPr kumimoji="1" lang="ja-JP" alt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07A552-D66B-812B-FB7B-7319A33B8F82}"/>
              </a:ext>
            </a:extLst>
          </p:cNvPr>
          <p:cNvSpPr/>
          <p:nvPr/>
        </p:nvSpPr>
        <p:spPr>
          <a:xfrm>
            <a:off x="4219576" y="1790700"/>
            <a:ext cx="1809750" cy="13811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D1B36-3F3C-7CB6-07FF-DE6685507960}"/>
              </a:ext>
            </a:extLst>
          </p:cNvPr>
          <p:cNvSpPr txBox="1"/>
          <p:nvPr/>
        </p:nvSpPr>
        <p:spPr>
          <a:xfrm>
            <a:off x="4219575" y="1650946"/>
            <a:ext cx="63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s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8007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-74816"/>
            <a:ext cx="688122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work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in pairs.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583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wi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658F4330-1A6F-4916-79CB-54534E7E4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95" y="2208013"/>
            <a:ext cx="2803003" cy="2102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560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 descr="「drench child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DED01755-AD23-E5D7-5001-B72569556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33" y="2700251"/>
            <a:ext cx="3304405" cy="2199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4076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 descr="「que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5FD20299-93EE-48CD-CBFA-EEFB6A04F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9" y="3116179"/>
            <a:ext cx="3058353" cy="2030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247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 descr="「ste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9095B363-3566-8B67-21A8-9BBDAF66B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99" y="3604584"/>
            <a:ext cx="2889439" cy="1980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200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 descr="「hunch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665820E3-D1C8-C4A6-9826-DEC68ACE8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41" y="4283534"/>
            <a:ext cx="2508216" cy="2255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746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 descr="「lunch box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708548AD-88D3-774D-9F59-0BEB818C3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70" y="292908"/>
            <a:ext cx="2649316" cy="2406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02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37034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winch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drench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quench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stench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hunch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lunchbox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7.scrunch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図 4" descr="「scrunch child」の画像検索結果">
            <a:hlinkClick r:id="rId2" tgtFrame="&quot;imagewin&quot;"/>
            <a:extLst>
              <a:ext uri="{FF2B5EF4-FFF2-40B4-BE49-F238E27FC236}">
                <a16:creationId xmlns:a16="http://schemas.microsoft.com/office/drawing/2014/main" id="{D7311E78-DBDE-6D35-A839-3C10C293C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907" y="1257389"/>
            <a:ext cx="2015490" cy="262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751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376</Words>
  <Application>Microsoft Office PowerPoint</Application>
  <PresentationFormat>ワイド画面</PresentationFormat>
  <Paragraphs>189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6" baseType="lpstr">
      <vt:lpstr>游ゴシック</vt:lpstr>
      <vt:lpstr>游ゴシック Light</vt:lpstr>
      <vt:lpstr>Abadi</vt:lpstr>
      <vt:lpstr>Arial</vt:lpstr>
      <vt:lpstr>Arial Nova Cond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25</cp:revision>
  <cp:lastPrinted>2022-05-12T08:43:22Z</cp:lastPrinted>
  <dcterms:created xsi:type="dcterms:W3CDTF">2020-08-02T07:50:58Z</dcterms:created>
  <dcterms:modified xsi:type="dcterms:W3CDTF">2022-06-15T22:02:52Z</dcterms:modified>
</cp:coreProperties>
</file>