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77" r:id="rId3"/>
    <p:sldId id="3136" r:id="rId4"/>
    <p:sldId id="3137" r:id="rId5"/>
    <p:sldId id="1522" r:id="rId6"/>
    <p:sldId id="3138" r:id="rId7"/>
    <p:sldId id="785" r:id="rId8"/>
    <p:sldId id="332" r:id="rId9"/>
    <p:sldId id="366" r:id="rId10"/>
    <p:sldId id="3169" r:id="rId11"/>
    <p:sldId id="3170" r:id="rId12"/>
    <p:sldId id="3171" r:id="rId13"/>
    <p:sldId id="3172" r:id="rId14"/>
    <p:sldId id="3173" r:id="rId15"/>
    <p:sldId id="3174" r:id="rId16"/>
    <p:sldId id="3175" r:id="rId17"/>
    <p:sldId id="3176" r:id="rId18"/>
    <p:sldId id="3177" r:id="rId19"/>
    <p:sldId id="3178" r:id="rId20"/>
    <p:sldId id="339" r:id="rId21"/>
    <p:sldId id="2802" r:id="rId22"/>
    <p:sldId id="3153" r:id="rId23"/>
    <p:sldId id="3167" r:id="rId24"/>
    <p:sldId id="3152" r:id="rId25"/>
    <p:sldId id="3168" r:id="rId26"/>
    <p:sldId id="3151" r:id="rId2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26545DF-9F6E-4685-85DF-8773BCFBCDED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5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90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AB7ADB04-7260-47C8-9890-C6F9A93CA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6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8397C-2C32-4011-84A7-DC1B6A94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48B79-36AD-4489-8AD3-C3B9A10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8039F-4A6D-4C5E-AD95-8D4195D6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B12F-8E44-444F-8A41-F6FBB270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62387-E784-495E-9AA7-F48ED04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47FE8-50ED-433E-8D38-15BF0E3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1FF0DD-2129-4C94-B0E6-193784F8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B4F95-A559-43C5-9FFE-00C7182D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20120-4E71-42C1-B203-64288B4B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E25C8-B09C-4F93-BF2F-CD3B719B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85640-10FC-455F-A3DC-90FEF43B2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71343C-F85C-4D16-A0AE-61412C65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DDC8-26DD-422D-9D85-C7F1631B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D08E8-BB8B-48F1-9F09-94FE4C3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179E7-E1DD-43F1-800D-25437EAD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9C1E5-E3CB-4C27-8CEB-2476A694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B255B-2F7F-443E-AA19-2051928C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F8015-6CEB-4EDE-B297-92853A0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7546D-C0F1-4FC4-80EA-35C32E94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D920B-18AE-4839-ADCD-96B531D4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61D29-1C92-4B99-8832-EDA3478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09E44-BCD1-4ED9-858F-C374093A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F9934-2C78-429B-B871-4F30667A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26DFD-141C-46B9-91B4-83846110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A5ADF-81F4-438C-A49D-0A26C848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E6F2-A7AF-49FA-984C-B6A0E535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69A62-E9B3-4BDE-ADDD-6E2ABA4A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A7A64-3559-4CA1-96B3-F4873681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BFE5B-624E-4B47-8D47-028E8FD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C7BE1-F3B5-469E-878E-B1C47BDC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93A324-B03A-4BF6-900A-371BDC6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BA964-7EBA-4B0F-AFFC-42B847C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E13BC-1E03-4901-827B-59CA6602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3680-BEC4-45C0-A1C9-AD3B29A4B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342608-9BD2-42E6-B207-190E8AB1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9AD0E1-22EE-4CDA-9D83-7FAF2AC8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D72FEC-E6AC-4376-AD78-69AAC99F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425869-B9DB-44A4-B196-F58A54E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02E07F-7E07-4EFC-AF4C-99798ED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74B05-B301-44B6-9869-3A46ED9D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E0BC0-CD85-49FA-AB87-F5255585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6AECA-9DFC-41E3-B676-646157B8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38E33C-A095-4A72-A0EA-E79EA1F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AD023-D52A-490E-B33D-A52A328C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CAB34-4F34-4408-8A06-D0383FF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0522A-2F27-4E77-8945-D38F534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AC17-D9FD-4146-BFB4-9D150C71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B8D0A-8AF1-42FB-AF22-4AE24B6D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87CC7B-F25C-4376-8ADA-E99A9460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4BF5D-D2DA-4356-872A-96838181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A162-71DF-4875-A45A-919DB01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9F516-FCA8-4B1F-BE12-3E8A7C11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45F1-DCE6-4251-AD0E-E373A23F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42E17B-C3F1-4CBC-9ADD-4744A84D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A6219-C012-46E2-8E48-61CA9E0D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1C6E2-D972-4178-B5ED-50C8867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B3E9CF-6B1D-4AEA-876E-DF6C5DED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679DA2-4B69-412D-8121-347F3C8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789F0A-6356-445C-A360-AD487529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0C542-D9CB-40BC-9D43-FE1199A7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9B0938-EAA7-4AF8-ACDB-B6E1CAC6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E8794-5E1E-4E9D-B83A-09F0DFC7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75038-2F0E-4ACD-BCEE-EF2B83F3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90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ord.yahoo.co.jp/o/image/RV=1/RE=1554813074/RH=b3JkLnlhaG9vLmNvLmpw/RB=/RU=aHR0cDovL2VsaXphYmV0aC1iYXJib3NhLmJsb2dzcG90LmNvbS8yMDE1LzExL3RoZS1zdGVuY2gtb2YtZGlzb2JlZGllbmNlLmh0bWw-/RS=%5eADB69SGyK8KY7rMZ3O7_Upr7F4HwSc-;_ylt=A2RCKwYSP6tcn2EARxGU3uV7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s://ord.yahoo.co.jp/o/image/RV=1/RE=1554813318/RH=b3JkLnlhaG9vLmNvLmpw/RB=/RU=aHR0cHM6Ly93d3cuc3RpY2t5ZmluZ2Vyc2JvdXRpcXVlLmNvbS5hdS9wcm9kdWN0L2xpdHRsZS1sdW5jaC1ib3gtY28tYmVudG8tdGhyZWUtZGlub3NhdXIv/RS=%5eADB3.l.do.DaSbVYEIDQUF2Oduorkk-;_ylt=A2RCAw0GQKtc2mkA1gGU3uV7" TargetMode="External"/><Relationship Id="rId2" Type="http://schemas.openxmlformats.org/officeDocument/2006/relationships/hyperlink" Target="https://ord.yahoo.co.jp/o/image/RV=1/RE=1554812947/RH=b3JkLnlhaG9vLmNvLmpw/RB=/RU=aHR0cHM6Ly93d3cuc3VwZXJhdHYuY29tLzUwMDAtYmxhY2stb3BzLXV0di1hdHYtc3ludGhldGljLXJvcGUtd2luY2g-/RS=%5eADB.vRS42k.9NwI4JYzYKrvsr7R0dU-;_ylt=A2RCKwWTPqtcYUkAPgGU3uV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rd.yahoo.co.jp/o/image/RV=1/RE=1554813288/RH=b3JkLnlhaG9vLmNvLmpw/RB=/RU=aHR0cHM6Ly93d3cueW91cmRpY3Rpb25hcnkuY29tL3F1ZW5jaA--/RS=%5eADBp3EMLy2k6JTd6axzlfHpwpcOtv4-;_ylt=A2RCAwzoP6tcElAAdQyU3uV7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ord.yahoo.co.jp/o/image/RV=1/RE=1554813214/RH=b3JkLnlhaG9vLmNvLmpw/RB=/RU=aHR0cHM6Ly90d2l0dGVyLmNvbS9xdWFzaW1vdG8xNQ--/RS=%5eADBEZkmIT225IrNUYFuJKjDU0XHM2U-;_ylt=A2RCKwOeP6tc9A0A_S6U3uV7" TargetMode="External"/><Relationship Id="rId4" Type="http://schemas.openxmlformats.org/officeDocument/2006/relationships/hyperlink" Target="https://ord.yahoo.co.jp/o/image/RV=1/RE=1554813166/RH=b3JkLnlhaG9vLmNvLmpw/RB=/RU=aHR0cDovL2plbm55cmFpbi5jb20vMjAxMS8wNy9kcmlwLWRyb3AtZHJlbmNoLXdhdGVyLWluLXN1bW1lcnRpbWUv/RS=%5eADBqywNlK2svstxx_Wy5BHFme.M_qs-;_ylt=A2RCL5NuP6tckEkA2BuU3uV7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ord.yahoo.co.jp/o/image/RV=1/RE=1554813851/RH=b3JkLnlhaG9vLmNvLmpw/RB=/RU=aHR0cDovL3d3dy5zdW5yaXNlY2hpcm9wcmFjdGljLm5ldC9waW5jaGVkLW5lcnZlLw--/RS=%5eADBQiOGbmW602hTNZYS7bD7EWlXu9k-;_ylt=A2RCAw4aQqtcojgASBCU3uV7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s://ord.yahoo.co.jp/o/image/RV=1/RE=1554813544/RH=b3JkLnlhaG9vLmNvLmpw/RB=/RU=aHR0cHM6Ly9zdHJlc3MubG92ZXRva25vdy5jb20vVG9wX1Rlbl9SZWxheGF0aW9uX1RlY2huaXF1ZXNfQ2hpbGRyZW4-/RS=%5eADBL7j2jGoTTBpT0tZqkXF0hYRi_dc-;_ylt=A2RCL6LoQKtcUwMAkAiU3uV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rd.yahoo.co.jp/o/image/RV=1/RE=1554813743/RH=b3JkLnlhaG9vLmNvLmpw/RB=/RU=aHR0cHM6Ly93d3cuYW1lcmljYXN0ZXN0a2l0Y2hlbi5jb20vcmVjaXBlcy81NDAwLWNydW5jaHktZ3Jhbm9sYS1iYXJz/RS=%5eADBy8Q2oczweamOzHW6LM6k6Z3OIJA-;_ylt=A2RCKwmuQatc7ToAng.U3uV7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1.jpeg"/><Relationship Id="rId10" Type="http://schemas.openxmlformats.org/officeDocument/2006/relationships/image" Target="../media/image14.jpeg"/><Relationship Id="rId4" Type="http://schemas.openxmlformats.org/officeDocument/2006/relationships/hyperlink" Target="https://ord.yahoo.co.jp/o/image/RV=1/RE=1554813615/RH=b3JkLnlhaG9vLmNvLmpw/RB=/RU=aHR0cHM6Ly93d3cuaGFyYm9yZnJlaWdodC5jb20vOC1pbmNoLXN0ZWVsLWFkanVzdGFibGUtd3JlbmNoLTY3MTUwLmh0bWw-/RS=%5eADB7kZ9e39Han.YpKC_IPaDHfQXlhw-;_ylt=A2RCL6YvQatcHFAATgCU3uV7" TargetMode="Externa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ord.yahoo.co.jp/o/image/RV=1/RE=1554813918/RH=b3JkLnlhaG9vLmNvLmpw/RB=/RU=aHR0cHM6Ly93d3cueW91cmRpY3Rpb25hcnkuY29tL2hhdW5jaA--/RS=%5eADBIAjDCuHgPwdifOGe2kz5SqfkMO8-;_ylt=A2RCA9ddQqtc_UYAeT2U3uV7" TargetMode="External"/><Relationship Id="rId13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12" Type="http://schemas.openxmlformats.org/officeDocument/2006/relationships/hyperlink" Target="https://ord.yahoo.co.jp/o/image/RV=1/RE=1554814258/RH=b3JkLnlhaG9vLmNvLmpw/RB=/RU=aHR0cDovL3d3dy5waG90b3NhbGFtb2RlLmNvbS8jIXNlbmlvcnMvYzE0YWs-/RS=%5eADBAw1joLtgnPeJAho16_AWwsKoMws-;_ylt=A2RCL5mxQ6tcwQ8A.QKU3uV7" TargetMode="External"/><Relationship Id="rId2" Type="http://schemas.openxmlformats.org/officeDocument/2006/relationships/hyperlink" Target="https://ord.yahoo.co.jp/o/image/RV=1/RE=1554813875/RH=b3JkLnlhaG9vLmNvLmpw/RB=/RU=aHR0cHM6Ly93d3cuZXVyZXNjb20uZXUvc2VydmljZXMvbGF1bmNoLW9mLWluZHVzdHJ5LWRyaXZlbi1yZC1pbml0aWF0aXZlcy5odG1s/RS=%5eADBjvVkVQqwn0hnb3xuj004zk9sJH4-;_ylt=A2RCL5YyQqtcbXAA1guU3uV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rd.yahoo.co.jp/o/image/RV=1/RE=1554814063/RH=b3JkLnlhaG9vLmNvLmpw/RB=/RU=aHR0cDovL25ld3NjZW50ZXIuc2RzdS5lZHUvc2RzdV9uZXdzY2VudGVyL25ld3Nfc3RvcnkuYXNweD9zaWQ9NzcxNTU-/RS=%5eADBO5US29jblMWX8Tir1f.m5jORi4I-;_ylt=A2RCL5nvQqtc2hoAtRWU3uV7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17.jpeg"/><Relationship Id="rId10" Type="http://schemas.openxmlformats.org/officeDocument/2006/relationships/hyperlink" Target="https://ord.yahoo.co.jp/o/image/RV=1/RE=1554814008/RH=b3JkLnlhaG9vLmNvLmpw/RB=/RU=aHR0cHM6Ly9oZW5jaG1lbi5mYW5kb20uY29tL3dpa2kvQm9iX1RoZV9Hb29u/RS=%5eADBuGEREf8ToKTQmRDKkNoq_JWBVUY-;_ylt=A2RCMZK4QqtcDFEAMROU3uV7" TargetMode="External"/><Relationship Id="rId4" Type="http://schemas.openxmlformats.org/officeDocument/2006/relationships/hyperlink" Target="https://ord.yahoo.co.jp/o/image/RV=1/RE=1554813972/RH=b3JkLnlhaG9vLmNvLmpw/RB=/RU=aHR0cHM6Ly93d3cubGl0bW9zLmNvbS9ibG9nL2FydGljbGVzLzMtcmVhc29ucy1ldmVyeS1ncmVhdC1mcmFuY2hpc2Utc3RhcnRzLWN1bHR1cmUtbGVhcm5pbmc-/RS=%5eADB.o2H.NHGRco_N8rDR25hsf.8tN8-;_ylt=A2RCL52TQqtceD0AmTCU3uV7" TargetMode="External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ord.yahoo.co.jp/o/image/RV=1/RE=1554813074/RH=b3JkLnlhaG9vLmNvLmpw/RB=/RU=aHR0cDovL2VsaXphYmV0aC1iYXJib3NhLmJsb2dzcG90LmNvbS8yMDE1LzExL3RoZS1zdGVuY2gtb2YtZGlzb2JlZGllbmNlLmh0bWw-/RS=%5eADB69SGyK8KY7rMZ3O7_Upr7F4HwSc-;_ylt=A2RCKwYSP6tcn2EARxGU3uV7" TargetMode="External"/><Relationship Id="rId13" Type="http://schemas.openxmlformats.org/officeDocument/2006/relationships/image" Target="../media/image9.jpeg"/><Relationship Id="rId18" Type="http://schemas.openxmlformats.org/officeDocument/2006/relationships/image" Target="../media/image11.jpeg"/><Relationship Id="rId26" Type="http://schemas.openxmlformats.org/officeDocument/2006/relationships/image" Target="../media/image17.jpeg"/><Relationship Id="rId3" Type="http://schemas.openxmlformats.org/officeDocument/2006/relationships/image" Target="../media/image4.jpeg"/><Relationship Id="rId21" Type="http://schemas.openxmlformats.org/officeDocument/2006/relationships/hyperlink" Target="https://ord.yahoo.co.jp/o/image/RV=1/RE=1554813851/RH=b3JkLnlhaG9vLmNvLmpw/RB=/RU=aHR0cDovL3d3dy5zdW5yaXNlY2hpcm9wcmFjdGljLm5ldC9waW5jaGVkLW5lcnZlLw--/RS=%5eADBQiOGbmW602hTNZYS7bD7EWlXu9k-;_ylt=A2RCAw4aQqtcojgASBCU3uV7" TargetMode="External"/><Relationship Id="rId34" Type="http://schemas.openxmlformats.org/officeDocument/2006/relationships/image" Target="../media/image21.jpeg"/><Relationship Id="rId7" Type="http://schemas.openxmlformats.org/officeDocument/2006/relationships/image" Target="../media/image6.jpeg"/><Relationship Id="rId12" Type="http://schemas.openxmlformats.org/officeDocument/2006/relationships/hyperlink" Target="https://ord.yahoo.co.jp/o/image/RV=1/RE=1554813318/RH=b3JkLnlhaG9vLmNvLmpw/RB=/RU=aHR0cHM6Ly93d3cuc3RpY2t5ZmluZ2Vyc2JvdXRpcXVlLmNvbS5hdS9wcm9kdWN0L2xpdHRsZS1sdW5jaC1ib3gtY28tYmVudG8tdGhyZWUtZGlub3NhdXIv/RS=%5eADB3.l.do.DaSbVYEIDQUF2Oduorkk-;_ylt=A2RCAw0GQKtc2mkA1gGU3uV7" TargetMode="External"/><Relationship Id="rId17" Type="http://schemas.openxmlformats.org/officeDocument/2006/relationships/hyperlink" Target="https://ord.yahoo.co.jp/o/image/RV=1/RE=1554813615/RH=b3JkLnlhaG9vLmNvLmpw/RB=/RU=aHR0cHM6Ly93d3cuaGFyYm9yZnJlaWdodC5jb20vOC1pbmNoLXN0ZWVsLWFkanVzdGFibGUtd3JlbmNoLTY3MTUwLmh0bWw-/RS=%5eADB7kZ9e39Han.YpKC_IPaDHfQXlhw-;_ylt=A2RCL6YvQatcHFAATgCU3uV7" TargetMode="External"/><Relationship Id="rId25" Type="http://schemas.openxmlformats.org/officeDocument/2006/relationships/hyperlink" Target="https://ord.yahoo.co.jp/o/image/RV=1/RE=1554813972/RH=b3JkLnlhaG9vLmNvLmpw/RB=/RU=aHR0cHM6Ly93d3cubGl0bW9zLmNvbS9ibG9nL2FydGljbGVzLzMtcmVhc29ucy1ldmVyeS1ncmVhdC1mcmFuY2hpc2Utc3RhcnRzLWN1bHR1cmUtbGVhcm5pbmc-/RS=%5eADB.o2H.NHGRco_N8rDR25hsf.8tN8-;_ylt=A2RCL52TQqtceD0AmTCU3uV7" TargetMode="External"/><Relationship Id="rId33" Type="http://schemas.openxmlformats.org/officeDocument/2006/relationships/hyperlink" Target="https://ord.yahoo.co.jp/o/image/RV=1/RE=1554814258/RH=b3JkLnlhaG9vLmNvLmpw/RB=/RU=aHR0cDovL3d3dy5waG90b3NhbGFtb2RlLmNvbS8jIXNlbmlvcnMvYzE0YWs-/RS=%5eADBAw1joLtgnPeJAho16_AWwsKoMws-;_ylt=A2RCL5mxQ6tcwQ8A.QKU3uV7" TargetMode="External"/><Relationship Id="rId2" Type="http://schemas.openxmlformats.org/officeDocument/2006/relationships/hyperlink" Target="https://ord.yahoo.co.jp/o/image/RV=1/RE=1554812947/RH=b3JkLnlhaG9vLmNvLmpw/RB=/RU=aHR0cHM6Ly93d3cuc3VwZXJhdHYuY29tLzUwMDAtYmxhY2stb3BzLXV0di1hdHYtc3ludGhldGljLXJvcGUtd2luY2g-/RS=%5eADB.vRS42k.9NwI4JYzYKrvsr7R0dU-;_ylt=A2RCKwWTPqtcYUkAPgGU3uV7" TargetMode="External"/><Relationship Id="rId16" Type="http://schemas.openxmlformats.org/officeDocument/2006/relationships/image" Target="../media/image14.jpeg"/><Relationship Id="rId20" Type="http://schemas.openxmlformats.org/officeDocument/2006/relationships/image" Target="../media/image12.jpeg"/><Relationship Id="rId29" Type="http://schemas.openxmlformats.org/officeDocument/2006/relationships/hyperlink" Target="https://ord.yahoo.co.jp/o/image/RV=1/RE=1554813918/RH=b3JkLnlhaG9vLmNvLmpw/RB=/RU=aHR0cHM6Ly93d3cueW91cmRpY3Rpb25hcnkuY29tL2hhdW5jaA--/RS=%5eADBIAjDCuHgPwdifOGe2kz5SqfkMO8-;_ylt=A2RCA9ddQqtc_UYAeT2U3uV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rd.yahoo.co.jp/o/image/RV=1/RE=1554813288/RH=b3JkLnlhaG9vLmNvLmpw/RB=/RU=aHR0cHM6Ly93d3cueW91cmRpY3Rpb25hcnkuY29tL3F1ZW5jaA--/RS=%5eADBp3EMLy2k6JTd6axzlfHpwpcOtv4-;_ylt=A2RCAwzoP6tcElAAdQyU3uV7" TargetMode="External"/><Relationship Id="rId11" Type="http://schemas.openxmlformats.org/officeDocument/2006/relationships/image" Target="../media/image8.jpeg"/><Relationship Id="rId24" Type="http://schemas.openxmlformats.org/officeDocument/2006/relationships/image" Target="../media/image16.jpeg"/><Relationship Id="rId32" Type="http://schemas.openxmlformats.org/officeDocument/2006/relationships/image" Target="../media/image20.jpeg"/><Relationship Id="rId5" Type="http://schemas.openxmlformats.org/officeDocument/2006/relationships/image" Target="../media/image5.jpeg"/><Relationship Id="rId15" Type="http://schemas.openxmlformats.org/officeDocument/2006/relationships/image" Target="../media/image10.jpeg"/><Relationship Id="rId23" Type="http://schemas.openxmlformats.org/officeDocument/2006/relationships/hyperlink" Target="https://ord.yahoo.co.jp/o/image/RV=1/RE=1554813875/RH=b3JkLnlhaG9vLmNvLmpw/RB=/RU=aHR0cHM6Ly93d3cuZXVyZXNjb20uZXUvc2VydmljZXMvbGF1bmNoLW9mLWluZHVzdHJ5LWRyaXZlbi1yZC1pbml0aWF0aXZlcy5odG1s/RS=%5eADBjvVkVQqwn0hnb3xuj004zk9sJH4-;_ylt=A2RCL5YyQqtcbXAA1guU3uV7" TargetMode="External"/><Relationship Id="rId28" Type="http://schemas.openxmlformats.org/officeDocument/2006/relationships/image" Target="../media/image18.jpeg"/><Relationship Id="rId10" Type="http://schemas.openxmlformats.org/officeDocument/2006/relationships/hyperlink" Target="https://ord.yahoo.co.jp/o/image/RV=1/RE=1554813214/RH=b3JkLnlhaG9vLmNvLmpw/RB=/RU=aHR0cHM6Ly90d2l0dGVyLmNvbS9xdWFzaW1vdG8xNQ--/RS=%5eADBEZkmIT225IrNUYFuJKjDU0XHM2U-;_ylt=A2RCKwOeP6tc9A0A_S6U3uV7" TargetMode="External"/><Relationship Id="rId19" Type="http://schemas.openxmlformats.org/officeDocument/2006/relationships/hyperlink" Target="https://ord.yahoo.co.jp/o/image/RV=1/RE=1554813743/RH=b3JkLnlhaG9vLmNvLmpw/RB=/RU=aHR0cHM6Ly93d3cuYW1lcmljYXN0ZXN0a2l0Y2hlbi5jb20vcmVjaXBlcy81NDAwLWNydW5jaHktZ3Jhbm9sYS1iYXJz/RS=%5eADBy8Q2oczweamOzHW6LM6k6Z3OIJA-;_ylt=A2RCKwmuQatc7ToAng.U3uV7" TargetMode="External"/><Relationship Id="rId31" Type="http://schemas.openxmlformats.org/officeDocument/2006/relationships/hyperlink" Target="https://ord.yahoo.co.jp/o/image/RV=1/RE=1554814008/RH=b3JkLnlhaG9vLmNvLmpw/RB=/RU=aHR0cHM6Ly9oZW5jaG1lbi5mYW5kb20uY29tL3dpa2kvQm9iX1RoZV9Hb29u/RS=%5eADBuGEREf8ToKTQmRDKkNoq_JWBVUY-;_ylt=A2RCMZK4QqtcDFEAMROU3uV7" TargetMode="External"/><Relationship Id="rId4" Type="http://schemas.openxmlformats.org/officeDocument/2006/relationships/hyperlink" Target="https://ord.yahoo.co.jp/o/image/RV=1/RE=1554813166/RH=b3JkLnlhaG9vLmNvLmpw/RB=/RU=aHR0cDovL2plbm55cmFpbi5jb20vMjAxMS8wNy9kcmlwLWRyb3AtZHJlbmNoLXdhdGVyLWluLXN1bW1lcnRpbWUv/RS=%5eADBqywNlK2svstxx_Wy5BHFme.M_qs-;_ylt=A2RCL5NuP6tckEkA2BuU3uV7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s://ord.yahoo.co.jp/o/image/RV=1/RE=1554813544/RH=b3JkLnlhaG9vLmNvLmpw/RB=/RU=aHR0cHM6Ly9zdHJlc3MubG92ZXRva25vdy5jb20vVG9wX1Rlbl9SZWxheGF0aW9uX1RlY2huaXF1ZXNfQ2hpbGRyZW4-/RS=%5eADBL7j2jGoTTBpT0tZqkXF0hYRi_dc-;_ylt=A2RCL6LoQKtcUwMAkAiU3uV7" TargetMode="External"/><Relationship Id="rId22" Type="http://schemas.openxmlformats.org/officeDocument/2006/relationships/image" Target="../media/image13.jpeg"/><Relationship Id="rId27" Type="http://schemas.openxmlformats.org/officeDocument/2006/relationships/hyperlink" Target="https://ord.yahoo.co.jp/o/image/RV=1/RE=1554814063/RH=b3JkLnlhaG9vLmNvLmpw/RB=/RU=aHR0cDovL25ld3NjZW50ZXIuc2RzdS5lZHUvc2RzdV9uZXdzY2VudGVyL25ld3Nfc3RvcnkuYXNweD9zaWQ9NzcxNTU-/RS=%5eADBO5US29jblMWX8Tir1f.m5jORi4I-;_ylt=A2RCL5nvQqtc2hoAtRWU3uV7" TargetMode="External"/><Relationship Id="rId30" Type="http://schemas.openxmlformats.org/officeDocument/2006/relationships/image" Target="../media/image19.jpeg"/><Relationship Id="rId35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drenched the crunchy lettuce in my lunchbox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92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crunchy lettuce in my lunchbox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957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lettuce in my lunchbox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9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lettuce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in my lunchbox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75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lettuce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my lunchbox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79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lettuce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lunchbox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837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lettuce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lunchbox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277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lettuce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lunchbox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42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lettuce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lunchbox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French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950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FF66FF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drenched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crunchy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lettuce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lunchbox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French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dressing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3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620000" y="1447800"/>
            <a:ext cx="4381501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Spelling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&lt;</a:t>
            </a:r>
            <a:r>
              <a:rPr kumimoji="1" lang="en-US" altLang="ja-JP" sz="4400" dirty="0" err="1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nch</a:t>
            </a: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&gt;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772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973C089-5609-4A67-A1B3-69544B56B02D}"/>
              </a:ext>
            </a:extLst>
          </p:cNvPr>
          <p:cNvSpPr txBox="1"/>
          <p:nvPr/>
        </p:nvSpPr>
        <p:spPr>
          <a:xfrm>
            <a:off x="1524000" y="2751125"/>
            <a:ext cx="9144000" cy="13557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Dictation</a:t>
            </a:r>
            <a:endParaRPr kumimoji="1" lang="en-US" altLang="ja-JP" sz="100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4DB438D-6AE1-4DBB-965E-8E0F64E866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84"/>
          <a:stretch/>
        </p:blipFill>
        <p:spPr>
          <a:xfrm>
            <a:off x="20" y="10"/>
            <a:ext cx="5920598" cy="2130941"/>
          </a:xfrm>
          <a:custGeom>
            <a:avLst/>
            <a:gdLst/>
            <a:ahLst/>
            <a:cxnLst/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7953476" y="45076"/>
            <a:ext cx="5192486" cy="7226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Dictation</a:t>
            </a:r>
            <a:endParaRPr kumimoji="1" lang="en-US" altLang="ja-JP" sz="100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0829056" y="129128"/>
            <a:ext cx="1071154" cy="1219422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7E9F84-089A-41F0-BB70-8552406B89E7}"/>
              </a:ext>
            </a:extLst>
          </p:cNvPr>
          <p:cNvSpPr txBox="1"/>
          <p:nvPr/>
        </p:nvSpPr>
        <p:spPr>
          <a:xfrm>
            <a:off x="291790" y="892098"/>
            <a:ext cx="11608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badi" panose="020B0604020104020204" pitchFamily="34" charset="0"/>
              </a:rPr>
              <a:t>1. </a:t>
            </a:r>
            <a:r>
              <a:rPr kumimoji="1" lang="en-US" altLang="ja-JP" sz="4000" u="sng" dirty="0">
                <a:latin typeface="Abadi" panose="020B0604020104020204" pitchFamily="34" charset="0"/>
              </a:rPr>
              <a:t>      </a:t>
            </a:r>
            <a:r>
              <a:rPr kumimoji="1" lang="en-US" altLang="ja-JP" sz="4000" dirty="0">
                <a:latin typeface="Abadi" panose="020B0604020104020204" pitchFamily="34" charset="0"/>
              </a:rPr>
              <a:t>    </a:t>
            </a:r>
            <a:endParaRPr kumimoji="1" lang="en-US" altLang="ja-JP" sz="4000" u="sng" dirty="0">
              <a:latin typeface="Abadi" panose="020B0604020104020204" pitchFamily="34" charset="0"/>
            </a:endParaRPr>
          </a:p>
          <a:p>
            <a:endParaRPr lang="en-US" altLang="ja-JP" sz="4000" u="sng" dirty="0">
              <a:latin typeface="Abadi" panose="020B0604020104020204" pitchFamily="34" charset="0"/>
            </a:endParaRPr>
          </a:p>
          <a:p>
            <a:endParaRPr lang="en-US" altLang="ja-JP" sz="4000" u="sng" dirty="0">
              <a:latin typeface="Abadi" panose="020B0604020104020204" pitchFamily="34" charset="0"/>
            </a:endParaRPr>
          </a:p>
          <a:p>
            <a:r>
              <a:rPr kumimoji="1" lang="en-US" altLang="ja-JP" sz="4000" dirty="0">
                <a:latin typeface="Abadi" panose="020B0604020104020204" pitchFamily="34" charset="0"/>
              </a:rPr>
              <a:t>2.                                                                                                                                         </a:t>
            </a:r>
          </a:p>
          <a:p>
            <a:endParaRPr lang="en-US" altLang="ja-JP" sz="4000" dirty="0">
              <a:latin typeface="Abadi" panose="020B0604020104020204" pitchFamily="34" charset="0"/>
            </a:endParaRPr>
          </a:p>
          <a:p>
            <a:endParaRPr lang="en-US" altLang="ja-JP" sz="4000" dirty="0">
              <a:latin typeface="Abadi" panose="020B0604020104020204" pitchFamily="34" charset="0"/>
            </a:endParaRPr>
          </a:p>
          <a:p>
            <a:r>
              <a:rPr kumimoji="1" lang="en-US" altLang="ja-JP" sz="4000" dirty="0">
                <a:latin typeface="Abadi" panose="020B0604020104020204" pitchFamily="34" charset="0"/>
              </a:rPr>
              <a:t>3.         </a:t>
            </a:r>
            <a:r>
              <a:rPr kumimoji="1" lang="en-US" altLang="ja-JP" sz="4000" dirty="0"/>
              <a:t>                                                                                                                                     </a:t>
            </a:r>
            <a:endParaRPr kumimoji="1" lang="ja-JP" altLang="en-US" sz="4000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AB6B70F-955A-4CF9-A5B6-5CEFD54F9953}"/>
              </a:ext>
            </a:extLst>
          </p:cNvPr>
          <p:cNvCxnSpPr/>
          <p:nvPr/>
        </p:nvCxnSpPr>
        <p:spPr>
          <a:xfrm>
            <a:off x="970156" y="1505415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734F8E2-9E34-44E6-83A6-FF91F9D428FA}"/>
              </a:ext>
            </a:extLst>
          </p:cNvPr>
          <p:cNvCxnSpPr/>
          <p:nvPr/>
        </p:nvCxnSpPr>
        <p:spPr>
          <a:xfrm>
            <a:off x="1004275" y="2259981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4A25640-01E8-4CFF-9533-935E03FE610B}"/>
              </a:ext>
            </a:extLst>
          </p:cNvPr>
          <p:cNvCxnSpPr/>
          <p:nvPr/>
        </p:nvCxnSpPr>
        <p:spPr>
          <a:xfrm>
            <a:off x="1004275" y="3429000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9ED2F53-E7BA-4944-9EB5-30492F602F30}"/>
              </a:ext>
            </a:extLst>
          </p:cNvPr>
          <p:cNvCxnSpPr/>
          <p:nvPr/>
        </p:nvCxnSpPr>
        <p:spPr>
          <a:xfrm>
            <a:off x="1004275" y="4226312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FD1A778-3A59-46CC-871D-1A28E8EDE19E}"/>
              </a:ext>
            </a:extLst>
          </p:cNvPr>
          <p:cNvCxnSpPr/>
          <p:nvPr/>
        </p:nvCxnSpPr>
        <p:spPr>
          <a:xfrm>
            <a:off x="1004275" y="5192943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E2B8347-40D2-45ED-B9AE-4FA9C61127BD}"/>
              </a:ext>
            </a:extLst>
          </p:cNvPr>
          <p:cNvCxnSpPr/>
          <p:nvPr/>
        </p:nvCxnSpPr>
        <p:spPr>
          <a:xfrm>
            <a:off x="1004275" y="6009423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8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0" name="Picture 2" descr="munchy celery eat に対する画像結果">
            <a:extLst>
              <a:ext uri="{FF2B5EF4-FFF2-40B4-BE49-F238E27FC236}">
                <a16:creationId xmlns:a16="http://schemas.microsoft.com/office/drawing/2014/main" id="{F4F09D78-6685-6DE9-AAFA-1E360BA73A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971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9A8E1A-28EE-4DA4-9BA7-FE29A1313F7D}"/>
              </a:ext>
            </a:extLst>
          </p:cNvPr>
          <p:cNvSpPr txBox="1"/>
          <p:nvPr/>
        </p:nvSpPr>
        <p:spPr>
          <a:xfrm>
            <a:off x="6289158" y="2279018"/>
            <a:ext cx="5259714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629588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0" name="Picture 2" descr="munchy celery eat に対する画像結果">
            <a:extLst>
              <a:ext uri="{FF2B5EF4-FFF2-40B4-BE49-F238E27FC236}">
                <a16:creationId xmlns:a16="http://schemas.microsoft.com/office/drawing/2014/main" id="{F4F09D78-6685-6DE9-AAFA-1E360BA73A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971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9A8E1A-28EE-4DA4-9BA7-FE29A1313F7D}"/>
              </a:ext>
            </a:extLst>
          </p:cNvPr>
          <p:cNvSpPr txBox="1"/>
          <p:nvPr/>
        </p:nvSpPr>
        <p:spPr>
          <a:xfrm>
            <a:off x="6289158" y="2279018"/>
            <a:ext cx="5259714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b="1" dirty="0"/>
              <a:t>The celery was munchy and crunchy.</a:t>
            </a:r>
          </a:p>
        </p:txBody>
      </p:sp>
    </p:spTree>
    <p:extLst>
      <p:ext uri="{BB962C8B-B14F-4D97-AF65-F5344CB8AC3E}">
        <p14:creationId xmlns:p14="http://schemas.microsoft.com/office/powerpoint/2010/main" val="4293665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4104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enchman clipart に対する画像結果">
            <a:extLst>
              <a:ext uri="{FF2B5EF4-FFF2-40B4-BE49-F238E27FC236}">
                <a16:creationId xmlns:a16="http://schemas.microsoft.com/office/drawing/2014/main" id="{C2F54DCD-D099-6FF0-F717-B4EA853E69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" r="9161" b="2"/>
          <a:stretch/>
        </p:blipFill>
        <p:spPr bwMode="auto"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tand up  class に対する画像結果">
            <a:extLst>
              <a:ext uri="{FF2B5EF4-FFF2-40B4-BE49-F238E27FC236}">
                <a16:creationId xmlns:a16="http://schemas.microsoft.com/office/drawing/2014/main" id="{122CD800-5314-F85F-8057-B78B9DC380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6" r="19042" b="1"/>
          <a:stretch/>
        </p:blipFill>
        <p:spPr bwMode="auto"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12" name="Freeform: Shape 4106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09" name="Freeform: Shape 4108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9CED6B-5CEE-4F1A-9AC7-E47012B73AA4}"/>
              </a:ext>
            </a:extLst>
          </p:cNvPr>
          <p:cNvSpPr txBox="1"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983724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4104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enchman clipart に対する画像結果">
            <a:extLst>
              <a:ext uri="{FF2B5EF4-FFF2-40B4-BE49-F238E27FC236}">
                <a16:creationId xmlns:a16="http://schemas.microsoft.com/office/drawing/2014/main" id="{C2F54DCD-D099-6FF0-F717-B4EA853E69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" r="9161" b="2"/>
          <a:stretch/>
        </p:blipFill>
        <p:spPr bwMode="auto"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tand up  class に対する画像結果">
            <a:extLst>
              <a:ext uri="{FF2B5EF4-FFF2-40B4-BE49-F238E27FC236}">
                <a16:creationId xmlns:a16="http://schemas.microsoft.com/office/drawing/2014/main" id="{122CD800-5314-F85F-8057-B78B9DC380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6" r="19042" b="1"/>
          <a:stretch/>
        </p:blipFill>
        <p:spPr bwMode="auto"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12" name="Freeform: Shape 4106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09" name="Freeform: Shape 4108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9CED6B-5CEE-4F1A-9AC7-E47012B73AA4}"/>
              </a:ext>
            </a:extLst>
          </p:cNvPr>
          <p:cNvSpPr txBox="1"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b="1" dirty="0"/>
              <a:t>“Stand in a bunch,” ordered the henchman.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300627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castle に対する画像結果">
            <a:extLst>
              <a:ext uri="{FF2B5EF4-FFF2-40B4-BE49-F238E27FC236}">
                <a16:creationId xmlns:a16="http://schemas.microsoft.com/office/drawing/2014/main" id="{8223F218-7D24-CA42-3543-0ACCA9839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0" r="40095"/>
          <a:stretch/>
        </p:blipFill>
        <p:spPr bwMode="auto"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witch enchantment に対する画像結果">
            <a:extLst>
              <a:ext uri="{FF2B5EF4-FFF2-40B4-BE49-F238E27FC236}">
                <a16:creationId xmlns:a16="http://schemas.microsoft.com/office/drawing/2014/main" id="{969A4837-4A74-FFA3-7F09-A4900F985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8" r="25067" b="-1"/>
          <a:stretch/>
        </p:blipFill>
        <p:spPr bwMode="auto"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131" name="Freeform: Shape 5130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133" name="Freeform: Shape 5132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35" name="Rectangle 5134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37" name="Rectangle 5136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D24AD-023B-4669-9EA4-03FC6EDBDA4A}"/>
              </a:ext>
            </a:extLst>
          </p:cNvPr>
          <p:cNvSpPr txBox="1"/>
          <p:nvPr/>
        </p:nvSpPr>
        <p:spPr>
          <a:xfrm>
            <a:off x="159402" y="1914525"/>
            <a:ext cx="3657600" cy="4451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b="1" dirty="0"/>
              <a:t>The witch put an enchantment on the castle.</a:t>
            </a:r>
          </a:p>
        </p:txBody>
      </p:sp>
    </p:spTree>
    <p:extLst>
      <p:ext uri="{BB962C8B-B14F-4D97-AF65-F5344CB8AC3E}">
        <p14:creationId xmlns:p14="http://schemas.microsoft.com/office/powerpoint/2010/main" val="4232178406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440054" y="2497763"/>
            <a:ext cx="11272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wi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dre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que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endParaRPr kumimoji="1" lang="ja-JP" altLang="en-US" sz="4400" b="1" u="heavy" dirty="0">
              <a:uFill>
                <a:solidFill>
                  <a:srgbClr val="FF0000"/>
                </a:solidFill>
              </a:u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153034" y="5801268"/>
            <a:ext cx="11846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ste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hu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lu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box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1" name="図 10" descr="「wi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2FCE3EB2-1FE7-AC80-9E51-3BF137D977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3" y="395511"/>
            <a:ext cx="2803003" cy="2102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図 11" descr="「drench child」の画像検索結果">
            <a:hlinkClick r:id="rId4" tgtFrame="&quot;imagewin&quot;"/>
            <a:extLst>
              <a:ext uri="{FF2B5EF4-FFF2-40B4-BE49-F238E27FC236}">
                <a16:creationId xmlns:a16="http://schemas.microsoft.com/office/drawing/2014/main" id="{9D7ED972-F394-E8B1-C6BD-BC57B68ECC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040" y="359782"/>
            <a:ext cx="3304405" cy="2199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図 12" descr="「quench」の画像検索結果">
            <a:hlinkClick r:id="rId6" tgtFrame="&quot;imagewin&quot;"/>
            <a:extLst>
              <a:ext uri="{FF2B5EF4-FFF2-40B4-BE49-F238E27FC236}">
                <a16:creationId xmlns:a16="http://schemas.microsoft.com/office/drawing/2014/main" id="{42C8BC04-04EC-1E3D-A020-E4B27497A2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78" y="395511"/>
            <a:ext cx="3058353" cy="2030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 descr="「stench」の画像検索結果">
            <a:hlinkClick r:id="rId8" tgtFrame="&quot;imagewin&quot;"/>
            <a:extLst>
              <a:ext uri="{FF2B5EF4-FFF2-40B4-BE49-F238E27FC236}">
                <a16:creationId xmlns:a16="http://schemas.microsoft.com/office/drawing/2014/main" id="{E1A12AF5-9AB4-E5CD-83EA-CC2577EFA7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6" y="3821152"/>
            <a:ext cx="2889439" cy="1980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図 14" descr="「hunch」の画像検索結果">
            <a:hlinkClick r:id="rId10" tgtFrame="&quot;imagewin&quot;"/>
            <a:extLst>
              <a:ext uri="{FF2B5EF4-FFF2-40B4-BE49-F238E27FC236}">
                <a16:creationId xmlns:a16="http://schemas.microsoft.com/office/drawing/2014/main" id="{A269D965-4217-0353-152A-0796F2874D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3609766"/>
            <a:ext cx="2508216" cy="2255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図 15" descr="「lunch box」の画像検索結果">
            <a:hlinkClick r:id="rId12" tgtFrame="&quot;imagewin&quot;"/>
            <a:extLst>
              <a:ext uri="{FF2B5EF4-FFF2-40B4-BE49-F238E27FC236}">
                <a16:creationId xmlns:a16="http://schemas.microsoft.com/office/drawing/2014/main" id="{3E942814-0B46-6DC8-D748-7D894235C0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528" y="3493308"/>
            <a:ext cx="2649316" cy="2406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20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184170" y="239498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scru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     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ra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fli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0" y="5794253"/>
            <a:ext cx="1202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  wre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cru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y         pi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ed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" name="図 9" descr="「scrunch child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073008E6-406D-FC7B-5209-EA42C6C5B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" y="-139507"/>
            <a:ext cx="2015490" cy="2621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図 12" descr="「wrench」の画像検索結果">
            <a:hlinkClick r:id="rId4" tgtFrame="&quot;imagewin&quot;"/>
            <a:extLst>
              <a:ext uri="{FF2B5EF4-FFF2-40B4-BE49-F238E27FC236}">
                <a16:creationId xmlns:a16="http://schemas.microsoft.com/office/drawing/2014/main" id="{DD684A57-7E97-C73D-6A26-72BA226BF7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0" y="3945655"/>
            <a:ext cx="2141220" cy="2141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 descr="「crunchy」の画像検索結果">
            <a:hlinkClick r:id="rId6" tgtFrame="&quot;imagewin&quot;"/>
            <a:extLst>
              <a:ext uri="{FF2B5EF4-FFF2-40B4-BE49-F238E27FC236}">
                <a16:creationId xmlns:a16="http://schemas.microsoft.com/office/drawing/2014/main" id="{67EA346E-4D5A-FEB0-4CF9-98AD11E704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029" y="3945655"/>
            <a:ext cx="2188621" cy="1924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図 14" descr="「pinched」の画像検索結果">
            <a:hlinkClick r:id="rId8" tgtFrame="&quot;imagewin&quot;"/>
            <a:extLst>
              <a:ext uri="{FF2B5EF4-FFF2-40B4-BE49-F238E27FC236}">
                <a16:creationId xmlns:a16="http://schemas.microsoft.com/office/drawing/2014/main" id="{06CDEC7B-D8B8-7791-CEE7-BA2CEC129DA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755" y="3346549"/>
            <a:ext cx="2621280" cy="2621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rancher に対する画像結果">
            <a:extLst>
              <a:ext uri="{FF2B5EF4-FFF2-40B4-BE49-F238E27FC236}">
                <a16:creationId xmlns:a16="http://schemas.microsoft.com/office/drawing/2014/main" id="{E53DC59C-84B7-0A9B-CE16-A33A35FC2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814" y="372659"/>
            <a:ext cx="3092371" cy="18402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linch clipart に対する画像結果">
            <a:extLst>
              <a:ext uri="{FF2B5EF4-FFF2-40B4-BE49-F238E27FC236}">
                <a16:creationId xmlns:a16="http://schemas.microsoft.com/office/drawing/2014/main" id="{D38BE719-80F4-D9EC-CBDC-6639092EE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406" y="232750"/>
            <a:ext cx="2200618" cy="216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71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81280" y="2656672"/>
            <a:ext cx="1211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lau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fra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ise         lu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eon   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40640" y="5872638"/>
            <a:ext cx="12151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hau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es     he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men   e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antment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" name="図 9" descr="「lau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6058050A-22AF-CE98-F91D-F0D5A04608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3" y="306245"/>
            <a:ext cx="2621279" cy="2476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 descr="「franchise」の画像検索結果">
            <a:hlinkClick r:id="rId4" tgtFrame="&quot;imagewin&quot;"/>
            <a:extLst>
              <a:ext uri="{FF2B5EF4-FFF2-40B4-BE49-F238E27FC236}">
                <a16:creationId xmlns:a16="http://schemas.microsoft.com/office/drawing/2014/main" id="{B1505557-C513-8008-FDAA-F2D16EC1F0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644" y="701040"/>
            <a:ext cx="2937718" cy="1955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図 11" descr="「luncheon」の画像検索結果">
            <a:hlinkClick r:id="rId6" tgtFrame="&quot;imagewin&quot;"/>
            <a:extLst>
              <a:ext uri="{FF2B5EF4-FFF2-40B4-BE49-F238E27FC236}">
                <a16:creationId xmlns:a16="http://schemas.microsoft.com/office/drawing/2014/main" id="{5B21C138-1D3F-A22A-4EBF-19D61AE1C6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84" y="893907"/>
            <a:ext cx="3176541" cy="1744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図 12" descr="「haunches」の画像検索結果">
            <a:hlinkClick r:id="rId8" tgtFrame="&quot;imagewin&quot;"/>
            <a:extLst>
              <a:ext uri="{FF2B5EF4-FFF2-40B4-BE49-F238E27FC236}">
                <a16:creationId xmlns:a16="http://schemas.microsoft.com/office/drawing/2014/main" id="{7D0392A7-CEF1-A9C7-5542-7AC385CFC3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3523520"/>
            <a:ext cx="1600200" cy="237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 descr="「henchmen」の画像検索結果">
            <a:hlinkClick r:id="rId10" tgtFrame="&quot;imagewin&quot;"/>
            <a:extLst>
              <a:ext uri="{FF2B5EF4-FFF2-40B4-BE49-F238E27FC236}">
                <a16:creationId xmlns:a16="http://schemas.microsoft.com/office/drawing/2014/main" id="{88A02997-EEE4-E2D4-A84D-F09228484A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0" y="3986688"/>
            <a:ext cx="2537460" cy="1798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図 14" descr="「enchantment ch...」の画像検索結果">
            <a:hlinkClick r:id="rId12" tgtFrame="&quot;imagewin&quot;"/>
            <a:extLst>
              <a:ext uri="{FF2B5EF4-FFF2-40B4-BE49-F238E27FC236}">
                <a16:creationId xmlns:a16="http://schemas.microsoft.com/office/drawing/2014/main" id="{8335A864-287E-CD6B-DCE8-27BB8A3901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719986"/>
            <a:ext cx="2977515" cy="198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254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857695-8DE9-4515-B90F-DAE3E6EA5457}"/>
              </a:ext>
            </a:extLst>
          </p:cNvPr>
          <p:cNvSpPr txBox="1"/>
          <p:nvPr/>
        </p:nvSpPr>
        <p:spPr>
          <a:xfrm>
            <a:off x="141691" y="181159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91401B-5B64-4508-93EA-5C40C6E6AA31}"/>
              </a:ext>
            </a:extLst>
          </p:cNvPr>
          <p:cNvSpPr txBox="1"/>
          <p:nvPr/>
        </p:nvSpPr>
        <p:spPr>
          <a:xfrm>
            <a:off x="6004586" y="180649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E1A99B-09AF-40D6-9E2E-41F31CD6892D}"/>
              </a:ext>
            </a:extLst>
          </p:cNvPr>
          <p:cNvSpPr txBox="1"/>
          <p:nvPr/>
        </p:nvSpPr>
        <p:spPr>
          <a:xfrm>
            <a:off x="4016518" y="1808511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38FBD-5520-436B-9A6F-1A24CC37C8AC}"/>
              </a:ext>
            </a:extLst>
          </p:cNvPr>
          <p:cNvSpPr txBox="1"/>
          <p:nvPr/>
        </p:nvSpPr>
        <p:spPr>
          <a:xfrm>
            <a:off x="2084838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E75ACC1-4DC7-49F9-9D0D-A6C386EC37AA}"/>
              </a:ext>
            </a:extLst>
          </p:cNvPr>
          <p:cNvSpPr txBox="1"/>
          <p:nvPr/>
        </p:nvSpPr>
        <p:spPr>
          <a:xfrm>
            <a:off x="8009627" y="179242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DD8ACD-57C5-4908-9009-E67D8EBF0DF0}"/>
              </a:ext>
            </a:extLst>
          </p:cNvPr>
          <p:cNvSpPr txBox="1"/>
          <p:nvPr/>
        </p:nvSpPr>
        <p:spPr>
          <a:xfrm>
            <a:off x="10028284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BBF882-0E9D-4BAB-AE04-AEA438EEC822}"/>
              </a:ext>
            </a:extLst>
          </p:cNvPr>
          <p:cNvSpPr txBox="1"/>
          <p:nvPr/>
        </p:nvSpPr>
        <p:spPr>
          <a:xfrm>
            <a:off x="4061941" y="416177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74E4919-6BE2-4D12-BFD7-A91EE524073F}"/>
              </a:ext>
            </a:extLst>
          </p:cNvPr>
          <p:cNvSpPr txBox="1"/>
          <p:nvPr/>
        </p:nvSpPr>
        <p:spPr>
          <a:xfrm>
            <a:off x="6005618" y="4155208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9FFEFCA-C941-4548-9E3F-4E6C6B8ECCF3}"/>
              </a:ext>
            </a:extLst>
          </p:cNvPr>
          <p:cNvSpPr txBox="1"/>
          <p:nvPr/>
        </p:nvSpPr>
        <p:spPr>
          <a:xfrm>
            <a:off x="2097133" y="418214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C56EDAE-AD59-4653-9C81-A6248644F8AF}"/>
              </a:ext>
            </a:extLst>
          </p:cNvPr>
          <p:cNvSpPr txBox="1"/>
          <p:nvPr/>
        </p:nvSpPr>
        <p:spPr>
          <a:xfrm>
            <a:off x="141691" y="420251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7C27008-6309-4FEC-B420-6860BD6E4798}"/>
              </a:ext>
            </a:extLst>
          </p:cNvPr>
          <p:cNvSpPr txBox="1"/>
          <p:nvPr/>
        </p:nvSpPr>
        <p:spPr>
          <a:xfrm>
            <a:off x="7966314" y="4141144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656473C-844E-455B-8FD3-178148FD410C}"/>
              </a:ext>
            </a:extLst>
          </p:cNvPr>
          <p:cNvSpPr txBox="1"/>
          <p:nvPr/>
        </p:nvSpPr>
        <p:spPr>
          <a:xfrm>
            <a:off x="10029196" y="413111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3FCBEF-D9BF-496C-B34A-2AC8F5726990}"/>
              </a:ext>
            </a:extLst>
          </p:cNvPr>
          <p:cNvSpPr txBox="1"/>
          <p:nvPr/>
        </p:nvSpPr>
        <p:spPr>
          <a:xfrm>
            <a:off x="4158823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9825F9E-D6C7-4567-A573-97BCC99B6DAA}"/>
              </a:ext>
            </a:extLst>
          </p:cNvPr>
          <p:cNvSpPr txBox="1"/>
          <p:nvPr/>
        </p:nvSpPr>
        <p:spPr>
          <a:xfrm>
            <a:off x="6131107" y="633076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7ED3119-0F6E-4B8D-8E36-8E965CAB96EF}"/>
              </a:ext>
            </a:extLst>
          </p:cNvPr>
          <p:cNvSpPr txBox="1"/>
          <p:nvPr/>
        </p:nvSpPr>
        <p:spPr>
          <a:xfrm>
            <a:off x="8213783" y="6330766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8C56676-C5CA-4340-8AAF-6198FFD514F0}"/>
              </a:ext>
            </a:extLst>
          </p:cNvPr>
          <p:cNvSpPr txBox="1"/>
          <p:nvPr/>
        </p:nvSpPr>
        <p:spPr>
          <a:xfrm>
            <a:off x="10186067" y="631388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7D691A-80B5-4F80-8328-70326CE7511E}"/>
              </a:ext>
            </a:extLst>
          </p:cNvPr>
          <p:cNvSpPr txBox="1"/>
          <p:nvPr/>
        </p:nvSpPr>
        <p:spPr>
          <a:xfrm>
            <a:off x="2155440" y="635357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67670AC-E5D5-4BDA-9E0B-2E184B8B4997}"/>
              </a:ext>
            </a:extLst>
          </p:cNvPr>
          <p:cNvSpPr txBox="1"/>
          <p:nvPr/>
        </p:nvSpPr>
        <p:spPr>
          <a:xfrm>
            <a:off x="141691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pic>
        <p:nvPicPr>
          <p:cNvPr id="57" name="図 56" descr="「wi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8C84A173-F366-AA85-0365-9FBA7666B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625" y="135874"/>
            <a:ext cx="1869961" cy="1402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図 57" descr="「drench child」の画像検索結果">
            <a:hlinkClick r:id="rId4" tgtFrame="&quot;imagewin&quot;"/>
            <a:extLst>
              <a:ext uri="{FF2B5EF4-FFF2-40B4-BE49-F238E27FC236}">
                <a16:creationId xmlns:a16="http://schemas.microsoft.com/office/drawing/2014/main" id="{CB82ED0E-EF0C-CF51-BB0F-6E7B202AA9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197" y="101108"/>
            <a:ext cx="2106770" cy="1402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" name="図 58" descr="「quench」の画像検索結果">
            <a:hlinkClick r:id="rId6" tgtFrame="&quot;imagewin&quot;"/>
            <a:extLst>
              <a:ext uri="{FF2B5EF4-FFF2-40B4-BE49-F238E27FC236}">
                <a16:creationId xmlns:a16="http://schemas.microsoft.com/office/drawing/2014/main" id="{485E2A6D-3A99-094A-FB00-7CA9EBEC12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7" y="101108"/>
            <a:ext cx="1892526" cy="1256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" name="図 59" descr="「stench」の画像検索結果">
            <a:hlinkClick r:id="rId8" tgtFrame="&quot;imagewin&quot;"/>
            <a:extLst>
              <a:ext uri="{FF2B5EF4-FFF2-40B4-BE49-F238E27FC236}">
                <a16:creationId xmlns:a16="http://schemas.microsoft.com/office/drawing/2014/main" id="{0ACDF12C-C1B7-6826-F7CE-EBBE6D55CB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79" y="13539"/>
            <a:ext cx="2352718" cy="1612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" name="図 60" descr="「hunch」の画像検索結果">
            <a:hlinkClick r:id="rId10" tgtFrame="&quot;imagewin&quot;"/>
            <a:extLst>
              <a:ext uri="{FF2B5EF4-FFF2-40B4-BE49-F238E27FC236}">
                <a16:creationId xmlns:a16="http://schemas.microsoft.com/office/drawing/2014/main" id="{0437841B-8EBA-5E29-BFBB-96503E6C35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661" y="135874"/>
            <a:ext cx="1397028" cy="1256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2" name="図 61" descr="「lunch box」の画像検索結果">
            <a:hlinkClick r:id="rId12" tgtFrame="&quot;imagewin&quot;"/>
            <a:extLst>
              <a:ext uri="{FF2B5EF4-FFF2-40B4-BE49-F238E27FC236}">
                <a16:creationId xmlns:a16="http://schemas.microsoft.com/office/drawing/2014/main" id="{E844699C-1BFA-6613-25E7-9E592C0B16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405" y="13539"/>
            <a:ext cx="1713749" cy="1556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図 62" descr="「scrunch child」の画像検索結果">
            <a:hlinkClick r:id="rId14" tgtFrame="&quot;imagewin&quot;"/>
            <a:extLst>
              <a:ext uri="{FF2B5EF4-FFF2-40B4-BE49-F238E27FC236}">
                <a16:creationId xmlns:a16="http://schemas.microsoft.com/office/drawing/2014/main" id="{E1B60D83-09C8-F383-596A-8B2BD39B302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838" y="2095427"/>
            <a:ext cx="1445692" cy="1880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2" descr="rancher に対する画像結果">
            <a:extLst>
              <a:ext uri="{FF2B5EF4-FFF2-40B4-BE49-F238E27FC236}">
                <a16:creationId xmlns:a16="http://schemas.microsoft.com/office/drawing/2014/main" id="{C66C0620-3C31-DFC3-33B0-B0C1A3B3F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11" y="2457280"/>
            <a:ext cx="2142073" cy="1274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図 67" descr="「wrench」の画像検索結果">
            <a:hlinkClick r:id="rId17" tgtFrame="&quot;imagewin&quot;"/>
            <a:extLst>
              <a:ext uri="{FF2B5EF4-FFF2-40B4-BE49-F238E27FC236}">
                <a16:creationId xmlns:a16="http://schemas.microsoft.com/office/drawing/2014/main" id="{2B30E80D-C052-DA93-2C0E-0C14EE72008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257" y="2379255"/>
            <a:ext cx="1352726" cy="1352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図 68" descr="「crunchy」の画像検索結果">
            <a:hlinkClick r:id="rId19" tgtFrame="&quot;imagewin&quot;"/>
            <a:extLst>
              <a:ext uri="{FF2B5EF4-FFF2-40B4-BE49-F238E27FC236}">
                <a16:creationId xmlns:a16="http://schemas.microsoft.com/office/drawing/2014/main" id="{DEA0E2E3-8EE8-4064-5686-CC63F69CCBE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169" y="2497053"/>
            <a:ext cx="1514475" cy="1331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図 69" descr="「pinched」の画像検索結果">
            <a:hlinkClick r:id="rId21" tgtFrame="&quot;imagewin&quot;"/>
            <a:extLst>
              <a:ext uri="{FF2B5EF4-FFF2-40B4-BE49-F238E27FC236}">
                <a16:creationId xmlns:a16="http://schemas.microsoft.com/office/drawing/2014/main" id="{5D9AC08E-9CD0-FED2-C9AB-2002862CD31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369" y="2221097"/>
            <a:ext cx="1738472" cy="173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" name="図 70" descr="「launch」の画像検索結果">
            <a:hlinkClick r:id="rId23" tgtFrame="&quot;imagewin&quot;"/>
            <a:extLst>
              <a:ext uri="{FF2B5EF4-FFF2-40B4-BE49-F238E27FC236}">
                <a16:creationId xmlns:a16="http://schemas.microsoft.com/office/drawing/2014/main" id="{304CD1E0-B501-72CC-2BAF-4725AB54B64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63" y="4571068"/>
            <a:ext cx="1601395" cy="151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図 71" descr="「franchise」の画像検索結果">
            <a:hlinkClick r:id="rId25" tgtFrame="&quot;imagewin&quot;"/>
            <a:extLst>
              <a:ext uri="{FF2B5EF4-FFF2-40B4-BE49-F238E27FC236}">
                <a16:creationId xmlns:a16="http://schemas.microsoft.com/office/drawing/2014/main" id="{E0D2DECC-3AB5-D747-5E35-EBEB360DCE2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4" y="4678176"/>
            <a:ext cx="1998669" cy="1330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図 72" descr="「luncheon」の画像検索結果">
            <a:hlinkClick r:id="rId27" tgtFrame="&quot;imagewin&quot;"/>
            <a:extLst>
              <a:ext uri="{FF2B5EF4-FFF2-40B4-BE49-F238E27FC236}">
                <a16:creationId xmlns:a16="http://schemas.microsoft.com/office/drawing/2014/main" id="{F76E989D-8F5D-F4FE-2761-6C79B2AAACF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287" y="4795088"/>
            <a:ext cx="2091983" cy="1149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図 73" descr="「haunches」の画像検索結果">
            <a:hlinkClick r:id="rId29" tgtFrame="&quot;imagewin&quot;"/>
            <a:extLst>
              <a:ext uri="{FF2B5EF4-FFF2-40B4-BE49-F238E27FC236}">
                <a16:creationId xmlns:a16="http://schemas.microsoft.com/office/drawing/2014/main" id="{77E0EFFD-729A-74BA-2238-3742DD9CB38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954" y="4595255"/>
            <a:ext cx="1042503" cy="1548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図 74" descr="「henchmen」の画像検索結果">
            <a:hlinkClick r:id="rId31" tgtFrame="&quot;imagewin&quot;"/>
            <a:extLst>
              <a:ext uri="{FF2B5EF4-FFF2-40B4-BE49-F238E27FC236}">
                <a16:creationId xmlns:a16="http://schemas.microsoft.com/office/drawing/2014/main" id="{8051BEDA-45EB-EE6F-62EA-2D7D7E7BC53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49" y="4759974"/>
            <a:ext cx="1601396" cy="1134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" name="図 75" descr="「enchantment ch...」の画像検索結果">
            <a:hlinkClick r:id="rId33" tgtFrame="&quot;imagewin&quot;"/>
            <a:extLst>
              <a:ext uri="{FF2B5EF4-FFF2-40B4-BE49-F238E27FC236}">
                <a16:creationId xmlns:a16="http://schemas.microsoft.com/office/drawing/2014/main" id="{65DF805C-0FEF-2EF5-B7A2-38C507CD9D8B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754" y="4795088"/>
            <a:ext cx="1704862" cy="1134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flinch clipart に対する画像結果">
            <a:extLst>
              <a:ext uri="{FF2B5EF4-FFF2-40B4-BE49-F238E27FC236}">
                <a16:creationId xmlns:a16="http://schemas.microsoft.com/office/drawing/2014/main" id="{687F7C81-1F0E-1CC5-6290-97D592A95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8" y="2365962"/>
            <a:ext cx="1567531" cy="154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30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6406253" y="-74816"/>
            <a:ext cx="498284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Unscramble the letters.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211883"/>
            <a:ext cx="4571980" cy="520483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831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3AF35-2701-4E41-83A8-F1EAD3344F52}"/>
              </a:ext>
            </a:extLst>
          </p:cNvPr>
          <p:cNvSpPr txBox="1"/>
          <p:nvPr/>
        </p:nvSpPr>
        <p:spPr>
          <a:xfrm>
            <a:off x="6698708" y="-368935"/>
            <a:ext cx="6593112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parsing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35E8DA0-901D-BA1D-35C0-2CFA45620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201170" y="298229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7783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 drenched the crunchy lettuce in my lunchbox in French dressing.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6146" name="Picture 2" descr="lettuce french dressing に対する画像結果">
            <a:extLst>
              <a:ext uri="{FF2B5EF4-FFF2-40B4-BE49-F238E27FC236}">
                <a16:creationId xmlns:a16="http://schemas.microsoft.com/office/drawing/2014/main" id="{C5BFA95C-980A-173C-E2D4-2E2DBB4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3" y="3429000"/>
            <a:ext cx="3876675" cy="2914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04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238</Words>
  <Application>Microsoft Office PowerPoint</Application>
  <PresentationFormat>ワイド画面</PresentationFormat>
  <Paragraphs>54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4" baseType="lpstr">
      <vt:lpstr>游ゴシック</vt:lpstr>
      <vt:lpstr>游ゴシック Light</vt:lpstr>
      <vt:lpstr>Abadi</vt:lpstr>
      <vt:lpstr>Aharoni</vt:lpstr>
      <vt:lpstr>Arial</vt:lpstr>
      <vt:lpstr>Calibri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31</cp:revision>
  <cp:lastPrinted>2022-06-08T22:20:33Z</cp:lastPrinted>
  <dcterms:created xsi:type="dcterms:W3CDTF">2020-08-02T07:50:58Z</dcterms:created>
  <dcterms:modified xsi:type="dcterms:W3CDTF">2022-08-16T01:43:47Z</dcterms:modified>
</cp:coreProperties>
</file>