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9" r:id="rId2"/>
    <p:sldId id="2116" r:id="rId3"/>
    <p:sldId id="2133" r:id="rId4"/>
    <p:sldId id="2132" r:id="rId5"/>
    <p:sldId id="2131" r:id="rId6"/>
    <p:sldId id="2130" r:id="rId7"/>
    <p:sldId id="2129" r:id="rId8"/>
    <p:sldId id="2128" r:id="rId9"/>
    <p:sldId id="2127" r:id="rId10"/>
    <p:sldId id="2126" r:id="rId11"/>
    <p:sldId id="2125" r:id="rId12"/>
    <p:sldId id="2124" r:id="rId13"/>
    <p:sldId id="2123" r:id="rId14"/>
    <p:sldId id="2122" r:id="rId15"/>
    <p:sldId id="2121" r:id="rId16"/>
    <p:sldId id="2120" r:id="rId17"/>
    <p:sldId id="2119" r:id="rId18"/>
    <p:sldId id="2118" r:id="rId19"/>
    <p:sldId id="2117" r:id="rId20"/>
    <p:sldId id="1874" r:id="rId21"/>
    <p:sldId id="2059" r:id="rId22"/>
    <p:sldId id="2134" r:id="rId23"/>
    <p:sldId id="2053" r:id="rId24"/>
    <p:sldId id="2058" r:id="rId25"/>
    <p:sldId id="1621" r:id="rId26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3990975" y="4154338"/>
            <a:ext cx="8091096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3a-28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4784991" cy="478499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quarrel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0909D6-2B86-D3FB-BA56-CF60833BC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045" y="5104130"/>
            <a:ext cx="3849347" cy="152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8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quarrel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FAE3F9-524F-B5FE-9D11-34A9A9FAD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390" y="1057918"/>
            <a:ext cx="2482850" cy="237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17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quarrel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squash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7B6599-6748-90C4-7131-B22710CBB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295" y="1725290"/>
            <a:ext cx="2482850" cy="271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084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quarrel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squash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aquatic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430E06-C47E-F193-7D72-17D36946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065" y="2721848"/>
            <a:ext cx="3928018" cy="220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101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quarrel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squash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aquatic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conquest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D20107-38B4-D973-EFDD-B128469EE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30" y="3540800"/>
            <a:ext cx="4210050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40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quarrel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squash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aquatic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conquest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banquet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BF3B3A-C803-B0C7-E560-C61299D61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10" y="4253501"/>
            <a:ext cx="3423587" cy="246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364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quarrel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squash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aquatic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conquest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banquet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aquarium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8987D9A-C9B2-2898-906A-A800B2D55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428" y="4386338"/>
            <a:ext cx="3718922" cy="233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405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quarrel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squash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aquatic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conquest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banquet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aquarium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equipment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10BD96-B312-8A14-3F1B-AFD267A5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316" y="282169"/>
            <a:ext cx="2612724" cy="208003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4D223FF-E10D-1FAC-FB38-363309590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316" y="5289057"/>
            <a:ext cx="2402325" cy="12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4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quarrel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squash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aquatic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conquest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banquet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aquarium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equipment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eloquent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D8CF1A-5FD6-6C0D-1CDA-5659504C5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58" y="0"/>
            <a:ext cx="2346744" cy="248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248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quarrel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squash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aquatic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conquest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banquet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aquarium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equipment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eloquent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equator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0C4A21-D430-EA00-DB43-53E00D981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96" y="0"/>
            <a:ext cx="2346744" cy="220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803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5C2E85-573E-D55B-CF38-B6FA73F39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14" y="1244521"/>
            <a:ext cx="1529966" cy="23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66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Paragraphs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(All About Me)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828675" y="657225"/>
            <a:ext cx="106965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Me and My Family</a:t>
            </a:r>
          </a:p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There are five members in my family. My parents are very kind.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brother is cute and small. We play computer games together on weekends.  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702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828675" y="657225"/>
            <a:ext cx="106965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Me and My Family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indented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There are five members in my family. My parents are very kind.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brother is cute and small. We play computer games together on weekends.  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FFEFADB-A8D9-420A-A1FE-550E83156477}"/>
              </a:ext>
            </a:extLst>
          </p:cNvPr>
          <p:cNvCxnSpPr>
            <a:cxnSpLocks/>
          </p:cNvCxnSpPr>
          <p:nvPr/>
        </p:nvCxnSpPr>
        <p:spPr>
          <a:xfrm flipH="1">
            <a:off x="1595120" y="1584960"/>
            <a:ext cx="375920" cy="447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6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828675" y="657225"/>
            <a:ext cx="106965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Where I Live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indented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I live in Kokura.  Kokura is famous for Kokura Castle.  I like this city because people are nice.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4CC23411-969E-F3CC-0982-3EB6DFBC514B}"/>
              </a:ext>
            </a:extLst>
          </p:cNvPr>
          <p:cNvCxnSpPr>
            <a:cxnSpLocks/>
          </p:cNvCxnSpPr>
          <p:nvPr/>
        </p:nvCxnSpPr>
        <p:spPr>
          <a:xfrm flipH="1">
            <a:off x="1871345" y="1575435"/>
            <a:ext cx="375920" cy="447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78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828675" y="667385"/>
            <a:ext cx="106965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Hobbies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indented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I like shopping.  I go to the 100yen shop for art supplies, toys, and snacks.  I usually go shopping by myself.</a:t>
            </a:r>
          </a:p>
          <a:p>
            <a:endParaRPr kumimoji="1" lang="ja-JP" altLang="en-US" dirty="0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5CB112C5-6360-3F03-DD37-438F836976C5}"/>
              </a:ext>
            </a:extLst>
          </p:cNvPr>
          <p:cNvCxnSpPr>
            <a:cxnSpLocks/>
          </p:cNvCxnSpPr>
          <p:nvPr/>
        </p:nvCxnSpPr>
        <p:spPr>
          <a:xfrm flipH="1">
            <a:off x="1871345" y="1575435"/>
            <a:ext cx="375920" cy="447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00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BDEC6A-6CA0-1427-DB09-42CDFD4F6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77" y="2094528"/>
            <a:ext cx="2543175" cy="193357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6FAB670-224E-3091-5365-D08645105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909" y="2094528"/>
            <a:ext cx="1896466" cy="16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2D5C61-BCA4-6CF2-2A1B-65BF38DC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59" y="2390500"/>
            <a:ext cx="2301467" cy="233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941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8FCF3A8-CB2E-FF96-0D66-A2EA3D81C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66" y="3637026"/>
            <a:ext cx="2334358" cy="23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9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972FB5-80FE-8D39-705D-DB11828AB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61" y="3846576"/>
            <a:ext cx="3371851" cy="23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8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D8A709-9E17-BDC6-7CA0-AD5152A7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688" y="4505325"/>
            <a:ext cx="21050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6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149B0C-7C95-63FC-3348-F17893AE8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482" y="4374400"/>
            <a:ext cx="1442657" cy="22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2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equal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request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quote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liquid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quarrel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1D6F13-1112-8CD6-A65D-CC75E68EC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694" y="4446159"/>
            <a:ext cx="2551112" cy="22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2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1677</TotalTime>
  <Words>563</Words>
  <Application>Microsoft Office PowerPoint</Application>
  <PresentationFormat>ワイド画面</PresentationFormat>
  <Paragraphs>191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124</cp:revision>
  <cp:lastPrinted>2021-10-13T22:18:37Z</cp:lastPrinted>
  <dcterms:created xsi:type="dcterms:W3CDTF">2021-03-28T09:30:35Z</dcterms:created>
  <dcterms:modified xsi:type="dcterms:W3CDTF">2022-08-16T00:33:01Z</dcterms:modified>
</cp:coreProperties>
</file>