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9" r:id="rId2"/>
    <p:sldId id="785" r:id="rId3"/>
    <p:sldId id="1776" r:id="rId4"/>
    <p:sldId id="297" r:id="rId5"/>
    <p:sldId id="1523" r:id="rId6"/>
    <p:sldId id="1521" r:id="rId7"/>
    <p:sldId id="1522" r:id="rId8"/>
    <p:sldId id="1148" r:id="rId9"/>
    <p:sldId id="1874" r:id="rId10"/>
    <p:sldId id="1824" r:id="rId11"/>
    <p:sldId id="2016" r:id="rId12"/>
    <p:sldId id="2806" r:id="rId13"/>
    <p:sldId id="2805" r:id="rId14"/>
    <p:sldId id="2804" r:id="rId15"/>
    <p:sldId id="2803" r:id="rId16"/>
    <p:sldId id="1660" r:id="rId17"/>
    <p:sldId id="2060" r:id="rId18"/>
    <p:sldId id="2061" r:id="rId19"/>
    <p:sldId id="2062" r:id="rId20"/>
    <p:sldId id="2063" r:id="rId21"/>
    <p:sldId id="2064" r:id="rId22"/>
    <p:sldId id="2065" r:id="rId23"/>
    <p:sldId id="2067" r:id="rId24"/>
    <p:sldId id="2066" r:id="rId25"/>
    <p:sldId id="2068" r:id="rId26"/>
    <p:sldId id="2069" r:id="rId27"/>
    <p:sldId id="2070" r:id="rId28"/>
    <p:sldId id="2071" r:id="rId29"/>
    <p:sldId id="2072" r:id="rId30"/>
    <p:sldId id="2073" r:id="rId31"/>
    <p:sldId id="2074" r:id="rId32"/>
    <p:sldId id="1562" r:id="rId33"/>
    <p:sldId id="2802" r:id="rId34"/>
    <p:sldId id="2033" r:id="rId35"/>
    <p:sldId id="2075" r:id="rId36"/>
    <p:sldId id="2032" r:id="rId37"/>
    <p:sldId id="2076" r:id="rId38"/>
    <p:sldId id="2031" r:id="rId39"/>
    <p:sldId id="2077" r:id="rId40"/>
    <p:sldId id="1621" r:id="rId4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18.png"/><Relationship Id="rId3" Type="http://schemas.openxmlformats.org/officeDocument/2006/relationships/image" Target="../media/image25.png"/><Relationship Id="rId21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17.png"/><Relationship Id="rId2" Type="http://schemas.openxmlformats.org/officeDocument/2006/relationships/image" Target="../media/image24.png"/><Relationship Id="rId16" Type="http://schemas.openxmlformats.org/officeDocument/2006/relationships/image" Target="../media/image21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.png"/><Relationship Id="rId5" Type="http://schemas.openxmlformats.org/officeDocument/2006/relationships/image" Target="../media/image27.png"/><Relationship Id="rId15" Type="http://schemas.openxmlformats.org/officeDocument/2006/relationships/image" Target="../media/image20.png"/><Relationship Id="rId10" Type="http://schemas.openxmlformats.org/officeDocument/2006/relationships/image" Target="../media/image32.png"/><Relationship Id="rId19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2657475" y="4506763"/>
            <a:ext cx="1063427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3a-27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5546725" cy="554672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Split these words into syllables.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request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equipment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request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equipment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613774-DFBA-4B59-8BB9-B84E0F3C150D}"/>
              </a:ext>
            </a:extLst>
          </p:cNvPr>
          <p:cNvCxnSpPr>
            <a:cxnSpLocks/>
          </p:cNvCxnSpPr>
          <p:nvPr/>
        </p:nvCxnSpPr>
        <p:spPr>
          <a:xfrm>
            <a:off x="5661660" y="41656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9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request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equipment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613774-DFBA-4B59-8BB9-B84E0F3C150D}"/>
              </a:ext>
            </a:extLst>
          </p:cNvPr>
          <p:cNvCxnSpPr>
            <a:cxnSpLocks/>
          </p:cNvCxnSpPr>
          <p:nvPr/>
        </p:nvCxnSpPr>
        <p:spPr>
          <a:xfrm>
            <a:off x="5661660" y="41656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789930" y="411480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9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request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squeeze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equipment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613774-DFBA-4B59-8BB9-B84E0F3C150D}"/>
              </a:ext>
            </a:extLst>
          </p:cNvPr>
          <p:cNvCxnSpPr>
            <a:cxnSpLocks/>
          </p:cNvCxnSpPr>
          <p:nvPr/>
        </p:nvCxnSpPr>
        <p:spPr>
          <a:xfrm>
            <a:off x="5661660" y="41656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789930" y="411480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4990465" y="534543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6243320" y="534543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0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6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bought a new aquarium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my goldfish.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squirrel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 a new aquarium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my goldfish.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squirrel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new aquarium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my goldfish.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squirrel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5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aquarium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my goldfish.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squirrel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6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Read about your life.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my goldfish.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squirrel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my goldfish.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squirrel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7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goldfish.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squirrel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55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goldfish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squirrel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2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goldfish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squirrel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64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goldfish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quivered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9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goldfish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quivered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40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goldfish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quivered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squeaked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goldfish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quivered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squeaked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at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5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goldfish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quivered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squeaked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smelly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1977506" y="1968897"/>
            <a:ext cx="3497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eeze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lang="en-US" altLang="ja-JP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06A679-F3A9-420B-9182-9908F203B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25" y="2111137"/>
            <a:ext cx="5326672" cy="211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5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goldfish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quivered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squeaked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smelly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skunk.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70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aquarium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goldfish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quivered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squeaked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smelly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skunk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AE6CD-6DA1-45D2-893C-49E99D4C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24" y="768089"/>
            <a:ext cx="4429125" cy="25336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2B89EC-1024-4250-809C-A093A19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4" y="5588099"/>
            <a:ext cx="1663268" cy="10654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645900-A660-4478-8102-5D133DAF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57" y="3429000"/>
            <a:ext cx="3227007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7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85BD28-65FA-4902-845E-3A616B870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971688"/>
            <a:ext cx="6019331" cy="49113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30390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solidFill>
                  <a:srgbClr val="FF0000"/>
                </a:solidFill>
              </a:rPr>
              <a:t>Qu</a:t>
            </a:r>
            <a:r>
              <a:rPr kumimoji="1" lang="en-US" altLang="ja-JP" sz="4000" b="1" dirty="0"/>
              <a:t>een </a:t>
            </a:r>
            <a:r>
              <a:rPr kumimoji="1" lang="en-US" altLang="ja-JP" sz="4000" b="1" dirty="0" err="1"/>
              <a:t>Nooka</a:t>
            </a:r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qu</a:t>
            </a:r>
            <a:r>
              <a:rPr kumimoji="1" lang="en-US" altLang="ja-JP" sz="4000" b="1" dirty="0"/>
              <a:t>ickly caught the bunch of flowers.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85BD28-65FA-4902-845E-3A616B870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971688"/>
            <a:ext cx="6019331" cy="49113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3573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6886D508-DA8E-4CA7-8C81-26684D74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879523"/>
            <a:ext cx="6253212" cy="4168808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481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Class Two won the table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qu</a:t>
            </a:r>
            <a:r>
              <a:rPr kumimoji="1" lang="en-US" altLang="ja-JP" sz="4000" b="1" dirty="0"/>
              <a:t>iz.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6886D508-DA8E-4CA7-8C81-26684D74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879523"/>
            <a:ext cx="6253212" cy="4168808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8944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694F0E-28D2-4490-A323-586DCEA6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341" y="833418"/>
            <a:ext cx="3972266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8537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/>
              <a:t>An archer keeps arrows in a </a:t>
            </a:r>
            <a:r>
              <a:rPr lang="en-US" altLang="ja-JP" sz="4400" b="1" dirty="0">
                <a:solidFill>
                  <a:srgbClr val="FF0000"/>
                </a:solidFill>
              </a:rPr>
              <a:t>qu</a:t>
            </a:r>
            <a:r>
              <a:rPr lang="en-US" altLang="ja-JP" sz="4400" b="1" dirty="0"/>
              <a:t>iver</a:t>
            </a:r>
            <a:r>
              <a:rPr kumimoji="1" lang="en-US" altLang="ja-JP" sz="4400" b="1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694F0E-28D2-4490-A323-586DCEA6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341" y="833418"/>
            <a:ext cx="3972266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7015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&lt;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59740" y="2516109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iver       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al        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ote       li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id 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eak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48460C-7241-4B2B-888D-C7792E6D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14" y="228417"/>
            <a:ext cx="1529966" cy="235440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003B118-37BC-44CD-A027-A4A10F7C3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52" y="722928"/>
            <a:ext cx="2543175" cy="19335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CB6C73-37F3-4320-8EE1-E88F528CB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154" y="223679"/>
            <a:ext cx="1896466" cy="16661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6160E85-3D07-440F-9A09-C0FF625B7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909" y="295000"/>
            <a:ext cx="2301467" cy="233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F60887D-6F48-44A1-A6EA-2097BA0D8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066" y="3637026"/>
            <a:ext cx="2334358" cy="23343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627CCD8-F699-4798-9A87-39244D6FB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536" y="3637026"/>
            <a:ext cx="3371851" cy="23343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51407F5-677E-491C-86C4-04E61C7A3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5613" y="3542810"/>
            <a:ext cx="21050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qu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ite        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arrel      s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eeze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irrel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ash       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atic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D2BB91-6933-4534-A8A9-9547959E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" y="192925"/>
            <a:ext cx="1442657" cy="22670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31B6C1F-6B01-482E-BE7C-1396A531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619" y="184641"/>
            <a:ext cx="2551112" cy="22753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F5086F2-694A-4312-8D22-6ACE9EA2B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220" y="589280"/>
            <a:ext cx="3849347" cy="15249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EB2C3F-8F8C-4899-9A2F-E045C7B94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27" y="3472972"/>
            <a:ext cx="2482850" cy="237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7844C3D-1CAE-4FD5-8CD9-C5411F341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95" y="3249290"/>
            <a:ext cx="2482850" cy="271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37BF4FC-895B-43D8-AF64-BADB727D5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543" y="3575542"/>
            <a:ext cx="3928018" cy="220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est    ban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et   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arium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ipment  elo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ent     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ator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0F0ED2-75D8-49C2-A20E-96A809ED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578525"/>
            <a:ext cx="421005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39ED501-BE3A-40E3-844C-0D95CB8E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85" y="383278"/>
            <a:ext cx="3423587" cy="246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46DC9B8-2D40-4200-B94C-DBDFBDB2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614" y="447500"/>
            <a:ext cx="3718922" cy="233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AE36D1D-23F2-4B30-A590-41AF2A861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72" y="3796893"/>
            <a:ext cx="2839046" cy="22602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724AB95-E9CC-4D43-8BB4-16F25DE5C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33" y="3470562"/>
            <a:ext cx="2402325" cy="128677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672BC90-437F-4E2E-8CE2-B72AC4892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558" y="3593083"/>
            <a:ext cx="2346744" cy="248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9E9931A-A4CD-43EA-A6C5-3871D78F3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5531" y="3851462"/>
            <a:ext cx="2346744" cy="220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17493C0-A6F2-4D5D-89AC-0A901793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480" y="158682"/>
            <a:ext cx="955429" cy="14731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E232FD3-F9B4-4C36-82C6-F0CA3310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809"/>
            <a:ext cx="1592133" cy="12103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EF6161B-EEDC-49FA-B976-1CF9BF7D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411" y="158682"/>
            <a:ext cx="531154" cy="4662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40DB2DB-1CBD-4DA1-97F7-C12242FB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654" y="-105896"/>
            <a:ext cx="1782164" cy="180573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CB3E845-81C7-46B5-9C2A-50D077D21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881" y="229613"/>
            <a:ext cx="1155200" cy="11552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BAAF5F8-561B-41FD-9DE8-2773F8BC4A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1754" y="128789"/>
            <a:ext cx="1929530" cy="13363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21AA724-7F75-478B-846F-4F4AA2308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1327" y="58015"/>
            <a:ext cx="1464318" cy="16383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12FD0C9-4425-48D1-A165-E15E4FC05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60" y="2196885"/>
            <a:ext cx="1137185" cy="17849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807101D-D43D-45B0-894D-99EFFC189A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2632" y="2248342"/>
            <a:ext cx="1711977" cy="15281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F083030-E6A5-4AEF-81B8-DE93AF219F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1009" y="2325378"/>
            <a:ext cx="2337508" cy="92611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2F66DDC-9E3D-4612-9481-D9104BC9D1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8420" y="2233673"/>
            <a:ext cx="1535283" cy="146738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F5213A8-19C1-4ED6-84D2-B070383263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392" y="2171210"/>
            <a:ext cx="1344585" cy="1473427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2D43C36-D340-4B1C-A6C2-48908C1943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9181" y="2350801"/>
            <a:ext cx="2282573" cy="128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5F216F90-F2B7-4BA8-B239-FAB1C7464D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0584" y="4914172"/>
            <a:ext cx="1584818" cy="12617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882582DB-3C2C-4CC9-B0EC-B31FBD90E6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3839" y="4574479"/>
            <a:ext cx="1364843" cy="73106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11ED761-0057-496C-9104-4FF1CAD450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94278" y="4704431"/>
            <a:ext cx="2619505" cy="136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68126C00-FE66-420B-9028-3EB0DEBE9D4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92835" y="4628191"/>
            <a:ext cx="2028919" cy="146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976BFE5-D832-4C6D-AC2C-20920EA10C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01173" y="4815092"/>
            <a:ext cx="1733353" cy="1088318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6CDDD7C7-2651-462F-8C86-7D4136957A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9995" y="4674842"/>
            <a:ext cx="1370570" cy="145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44636F1D-A4E7-4388-B7C6-287492F6BD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0879" y="4804201"/>
            <a:ext cx="1421049" cy="133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Which words I the spelling list match these descriptions?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1690</TotalTime>
  <Words>574</Words>
  <Application>Microsoft Office PowerPoint</Application>
  <PresentationFormat>ワイド画面</PresentationFormat>
  <Paragraphs>230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7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125</cp:revision>
  <cp:lastPrinted>2021-10-13T22:18:37Z</cp:lastPrinted>
  <dcterms:created xsi:type="dcterms:W3CDTF">2021-03-28T09:30:35Z</dcterms:created>
  <dcterms:modified xsi:type="dcterms:W3CDTF">2022-08-16T00:16:55Z</dcterms:modified>
</cp:coreProperties>
</file>