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078" r:id="rId3"/>
    <p:sldId id="2095" r:id="rId4"/>
    <p:sldId id="2094" r:id="rId5"/>
    <p:sldId id="2093" r:id="rId6"/>
    <p:sldId id="2092" r:id="rId7"/>
    <p:sldId id="2091" r:id="rId8"/>
    <p:sldId id="2090" r:id="rId9"/>
    <p:sldId id="2089" r:id="rId10"/>
    <p:sldId id="2088" r:id="rId11"/>
    <p:sldId id="2087" r:id="rId12"/>
    <p:sldId id="2086" r:id="rId13"/>
    <p:sldId id="2085" r:id="rId14"/>
    <p:sldId id="2084" r:id="rId15"/>
    <p:sldId id="2083" r:id="rId16"/>
    <p:sldId id="2082" r:id="rId17"/>
    <p:sldId id="2081" r:id="rId18"/>
    <p:sldId id="2080" r:id="rId19"/>
    <p:sldId id="2079" r:id="rId20"/>
    <p:sldId id="1621" r:id="rId21"/>
    <p:sldId id="1874" r:id="rId22"/>
    <p:sldId id="2097" r:id="rId23"/>
    <p:sldId id="2052" r:id="rId24"/>
    <p:sldId id="2056" r:id="rId25"/>
    <p:sldId id="2053" r:id="rId26"/>
    <p:sldId id="2057" r:id="rId27"/>
    <p:sldId id="2054" r:id="rId28"/>
    <p:sldId id="2058" r:id="rId29"/>
    <p:sldId id="2055" r:id="rId30"/>
    <p:sldId id="2096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3705225" y="4249588"/>
            <a:ext cx="81863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44501" y="480894"/>
            <a:ext cx="5270766" cy="52707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0759DD-488B-6784-BB26-5815E808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06" y="4675645"/>
            <a:ext cx="1888587" cy="18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28CFC7-6EAB-60C1-E84F-B5B32802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90" y="1836861"/>
            <a:ext cx="2595643" cy="207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96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1CDCA7-FEBB-15C0-C196-CFBA7CB6B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29" y="2171775"/>
            <a:ext cx="3143087" cy="1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5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EDF70A-3DA9-A044-7598-FE1F3094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43" y="2935207"/>
            <a:ext cx="2595643" cy="25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B4DF1E-E1B8-C005-539B-6FD149EF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289" y="3429000"/>
            <a:ext cx="1761363" cy="254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50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improbable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740CFC-2CBA-3AD1-23CE-904A15C4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4199176"/>
            <a:ext cx="3062297" cy="21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improbable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impossible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07F0B8-2ED3-CD91-5B15-5180B397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42816"/>
            <a:ext cx="3948789" cy="19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improbable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impossible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rectangle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84979A-CB2B-611C-4D92-0201E5A6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08" y="4326082"/>
            <a:ext cx="1604994" cy="23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improbable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impossible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rectangle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believable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84A5E1-6701-1B9D-6BE5-99B9F3C6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1"/>
            <a:ext cx="2063115" cy="22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knuckle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obstacle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formidable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improbable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impossible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rectangle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believable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vehicle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92AB75-D892-38D6-726E-0A7C4FD8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75" y="298968"/>
            <a:ext cx="2293914" cy="19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214510-9042-DC48-AF4D-A1FC1642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6" y="1244521"/>
            <a:ext cx="4162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4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look at paragraphs in books.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Paragraphs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(organizing information)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05220C-5ED0-B643-FEBE-92DF815D3499}"/>
              </a:ext>
            </a:extLst>
          </p:cNvPr>
          <p:cNvSpPr txBox="1"/>
          <p:nvPr/>
        </p:nvSpPr>
        <p:spPr>
          <a:xfrm>
            <a:off x="533400" y="466725"/>
            <a:ext cx="546735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 and My Family</a:t>
            </a:r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E76957-0655-8D16-4F19-B64CA31D4775}"/>
              </a:ext>
            </a:extLst>
          </p:cNvPr>
          <p:cNvSpPr txBox="1"/>
          <p:nvPr/>
        </p:nvSpPr>
        <p:spPr>
          <a:xfrm>
            <a:off x="6391275" y="466725"/>
            <a:ext cx="546735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 I Live</a:t>
            </a:r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AFF033-00B4-1425-EDDF-5E5E68EB620F}"/>
              </a:ext>
            </a:extLst>
          </p:cNvPr>
          <p:cNvSpPr txBox="1"/>
          <p:nvPr/>
        </p:nvSpPr>
        <p:spPr>
          <a:xfrm>
            <a:off x="533400" y="3819525"/>
            <a:ext cx="546735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Hobbies</a:t>
            </a:r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021585-8A4D-9EED-5399-F17C84C4AA23}"/>
              </a:ext>
            </a:extLst>
          </p:cNvPr>
          <p:cNvSpPr txBox="1"/>
          <p:nvPr/>
        </p:nvSpPr>
        <p:spPr>
          <a:xfrm>
            <a:off x="6391275" y="3819525"/>
            <a:ext cx="546735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2DE5AD-1EDA-60D2-1D09-B976A546DCC5}"/>
              </a:ext>
            </a:extLst>
          </p:cNvPr>
          <p:cNvSpPr txBox="1"/>
          <p:nvPr/>
        </p:nvSpPr>
        <p:spPr>
          <a:xfrm>
            <a:off x="5048250" y="1967061"/>
            <a:ext cx="2505076" cy="29238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Life</a:t>
            </a:r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94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19150" y="1133475"/>
            <a:ext cx="106965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 and My Family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 are five members in my family. My parents are very kind.   My brother is cute and small. We play computer games together on weekends. 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96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 and My Family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 are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three members in my family, my mother, my father, and myself.  We play cards together before bedtime.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219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 I Live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live in Kokura.  Kokura is famous for Kokura Castle.  I like this city because people are nice.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8778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 I Live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live in Kitakyushu city.  My apartment is near Mikuni Stadium.  I like it here because it is near the station and I can see fireworks sometimes.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6491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Hobbies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like relaxing in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my free time.  For example, touching slime makes me happy.  The slime should not be too soft of hard.  It should be just right.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841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67385"/>
            <a:ext cx="10696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Hobbies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like shopping.  I go to the 100yen shop for art supplies, toys, and snacks.  I usually go shopping by myself.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100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828675" y="657225"/>
            <a:ext cx="106965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Friends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School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Pets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Sports I Play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Dream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93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2ADCB5-26E5-AFB2-A6BE-1C090E9C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62" y="1983184"/>
            <a:ext cx="2841122" cy="225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27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15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EBFF6B-6CEE-8A64-DD3A-259FBE2C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42" y="2850262"/>
            <a:ext cx="2751835" cy="213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18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DD4962-A01C-82FB-84B3-8DA90801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23" y="3637280"/>
            <a:ext cx="2236376" cy="22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1F41BB-1EAD-65D4-F55F-BB09D419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2" y="4092483"/>
            <a:ext cx="2751835" cy="220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0773AA-EADF-99E2-443A-99C8BA8A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70" y="4328751"/>
            <a:ext cx="2090706" cy="22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541F50-36EF-85E3-2CD9-CA255B66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17" y="4315253"/>
            <a:ext cx="3240703" cy="24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5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eagle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beetle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handle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jungle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0314B2-4718-097E-BD44-ED2019F4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74" y="4697860"/>
            <a:ext cx="1988701" cy="2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1578</TotalTime>
  <Words>645</Words>
  <Application>Microsoft Office PowerPoint</Application>
  <PresentationFormat>ワイド画面</PresentationFormat>
  <Paragraphs>237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119</cp:revision>
  <cp:lastPrinted>2021-09-08T22:42:29Z</cp:lastPrinted>
  <dcterms:created xsi:type="dcterms:W3CDTF">2021-03-28T09:30:35Z</dcterms:created>
  <dcterms:modified xsi:type="dcterms:W3CDTF">2022-08-16T00:05:48Z</dcterms:modified>
</cp:coreProperties>
</file>