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99" r:id="rId2"/>
    <p:sldId id="297" r:id="rId3"/>
    <p:sldId id="2052" r:id="rId4"/>
    <p:sldId id="2804" r:id="rId5"/>
    <p:sldId id="1776" r:id="rId6"/>
    <p:sldId id="2803" r:id="rId7"/>
    <p:sldId id="1523" r:id="rId8"/>
    <p:sldId id="1521" r:id="rId9"/>
    <p:sldId id="1522" r:id="rId10"/>
    <p:sldId id="1148" r:id="rId11"/>
    <p:sldId id="785" r:id="rId12"/>
    <p:sldId id="2016" r:id="rId13"/>
    <p:sldId id="1824" r:id="rId14"/>
    <p:sldId id="1660" r:id="rId15"/>
    <p:sldId id="2017" r:id="rId16"/>
    <p:sldId id="2018" r:id="rId17"/>
    <p:sldId id="2019" r:id="rId18"/>
    <p:sldId id="2020" r:id="rId19"/>
    <p:sldId id="2021" r:id="rId20"/>
    <p:sldId id="2022" r:id="rId21"/>
    <p:sldId id="2023" r:id="rId22"/>
    <p:sldId id="2024" r:id="rId23"/>
    <p:sldId id="2025" r:id="rId24"/>
    <p:sldId id="2026" r:id="rId25"/>
    <p:sldId id="2027" r:id="rId26"/>
    <p:sldId id="2028" r:id="rId27"/>
    <p:sldId id="2029" r:id="rId28"/>
    <p:sldId id="2030" r:id="rId29"/>
    <p:sldId id="1562" r:id="rId30"/>
    <p:sldId id="2802" r:id="rId31"/>
    <p:sldId id="1996" r:id="rId32"/>
    <p:sldId id="2033" r:id="rId33"/>
    <p:sldId id="1997" r:id="rId34"/>
    <p:sldId id="2032" r:id="rId35"/>
    <p:sldId id="1998" r:id="rId36"/>
    <p:sldId id="2031" r:id="rId37"/>
    <p:sldId id="1621" r:id="rId38"/>
  </p:sldIdLst>
  <p:sldSz cx="12192000" cy="6858000"/>
  <p:notesSz cx="6886575" cy="1001712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50" autoAdjust="0"/>
    <p:restoredTop sz="94660"/>
  </p:normalViewPr>
  <p:slideViewPr>
    <p:cSldViewPr snapToGrid="0">
      <p:cViewPr varScale="1">
        <p:scale>
          <a:sx n="67" d="100"/>
          <a:sy n="67" d="100"/>
        </p:scale>
        <p:origin x="90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183" cy="502055"/>
          </a:xfrm>
          <a:prstGeom prst="rect">
            <a:avLst/>
          </a:prstGeom>
        </p:spPr>
        <p:txBody>
          <a:bodyPr vert="horz" lIns="91979" tIns="45990" rIns="91979" bIns="4599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0799" y="1"/>
            <a:ext cx="2984183" cy="502055"/>
          </a:xfrm>
          <a:prstGeom prst="rect">
            <a:avLst/>
          </a:prstGeom>
        </p:spPr>
        <p:txBody>
          <a:bodyPr vert="horz" lIns="91979" tIns="45990" rIns="91979" bIns="45990" rtlCol="0"/>
          <a:lstStyle>
            <a:lvl1pPr algn="r">
              <a:defRPr sz="1200"/>
            </a:lvl1pPr>
          </a:lstStyle>
          <a:p>
            <a:fld id="{34EEB03D-7830-4ECE-843D-AC5132EAFF73}" type="datetimeFigureOut">
              <a:rPr kumimoji="1" lang="ja-JP" altLang="en-US" smtClean="0"/>
              <a:t>2022/12/9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79" tIns="45990" rIns="91979" bIns="4599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658" y="4820692"/>
            <a:ext cx="5509260" cy="3944492"/>
          </a:xfrm>
          <a:prstGeom prst="rect">
            <a:avLst/>
          </a:prstGeom>
        </p:spPr>
        <p:txBody>
          <a:bodyPr vert="horz" lIns="91979" tIns="45990" rIns="91979" bIns="4599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5070"/>
            <a:ext cx="2984183" cy="502055"/>
          </a:xfrm>
          <a:prstGeom prst="rect">
            <a:avLst/>
          </a:prstGeom>
        </p:spPr>
        <p:txBody>
          <a:bodyPr vert="horz" lIns="91979" tIns="45990" rIns="91979" bIns="4599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0799" y="9515070"/>
            <a:ext cx="2984183" cy="502055"/>
          </a:xfrm>
          <a:prstGeom prst="rect">
            <a:avLst/>
          </a:prstGeom>
        </p:spPr>
        <p:txBody>
          <a:bodyPr vert="horz" lIns="91979" tIns="45990" rIns="91979" bIns="45990" rtlCol="0" anchor="b"/>
          <a:lstStyle>
            <a:lvl1pPr algn="r">
              <a:defRPr sz="1200"/>
            </a:lvl1pPr>
          </a:lstStyle>
          <a:p>
            <a:fld id="{56805D46-CD33-4C78-91EE-D34F5DA0B5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216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E96566-F08B-492F-80C4-6B7504509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88C4F65-EA9A-47B8-9138-AA44A49C6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23B9FF-1368-4629-BD57-ACEF3F834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2022/12/9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7D3598-00F3-4348-BEE1-DBA44C9EC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48A051-5AF4-4FDA-8715-7770D9A9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95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486FBC-0049-4B72-930C-7E7898804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4DA798A-3EA5-4ECE-BB2A-3F30F6E7B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E2168E-B2D0-4008-AB4E-D566BD3F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2022/12/9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38D98D-3613-49B9-9E04-5343354C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CA9FB7-A1D1-48F2-A21F-6DBB2AE3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37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B2F5A6E-20CD-4A23-8E4E-B8A7E292E4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A5D7A3E-38F3-4034-AF7E-BDAF226A9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4CD758-4A80-49FD-80EE-178000112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2022/12/9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F5DA79-0FC2-4729-847D-CA413E7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CE4259-99AD-4280-AB5A-ECB3BA91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62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F5AF26-0DB5-4A7C-A631-927D7233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7DC00F-E2B1-4D3E-B1B4-DD607380A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72AAE3-F1C5-4540-A3E8-0764E618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2022/12/9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C1073A-A3C6-4D17-B92D-D2DC3617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F9A3CCF-9265-4FC8-8007-D58A9182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266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08CE0D-04A4-45F9-8EB4-E6A5B41BC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9BCAAF0-5402-41EA-A39B-4195F2C04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8E6FE4-CA0C-412A-A22D-56DB73CE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2022/12/9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7FF49C-E916-4DBB-9829-3B5A16972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2FF859-D3A4-439A-A6BF-37F48BA6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39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F72730-AB98-4545-A4AE-231361B0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E33D00-1C43-472E-BBB9-936C07A8B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C49CE3E-1D68-428A-A480-427D0BA5E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0FCD68A-B3EA-4BCE-890B-21DD959D0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2022/12/9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0870B79-1F21-4BE6-9F61-020DA5BE4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F4FFF4B-EE16-45D4-8725-A8877E8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269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1D6E64-3C63-44B4-BA59-68BCB88C9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EFC2A31-DA72-4047-B396-5DCD5F598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515D0DF-8B17-4C2B-81A4-B3650792A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3605DA7-AC3A-4794-88B7-F9DBF6BAC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4906FB4-0AB1-43A5-88CB-31573C6EB1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5118264-7DEC-4601-BFC6-96A534D5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2022/12/9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D67E11F-C321-4274-A62A-E8F368E1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9D0F757-31D4-45C2-A906-B0A82E49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05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6CD7E-5747-4B63-8311-2BFE1A65C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BB37084-EEC1-400D-AE83-9B94EB474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2022/12/9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D61D444-EC10-409F-B4E7-5677AE6A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4A524B9-3125-4FB1-98C1-3801C394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9841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ABBDAF4-82DC-4623-8628-96F52992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2022/12/9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ADDEC51-2628-4760-B3AA-FE66F817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01B34B-95B2-42C7-9D51-C52FB8D0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221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12C0E0-B764-4605-B928-DC907BC0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BFD2BC-ACC6-410D-AFB1-4A97F9949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34256BA-A597-477A-9394-D3620D6A4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A874733-7FD7-4E9D-A31D-34B8C257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2022/12/9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DDFBA4D-6492-401F-8420-5FE5CB41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B19EA7-9EF8-4ADB-867D-984A3E60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8110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2DDBCA-8C38-4945-8906-0CD0BEA7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54A9E66-E1E2-4CCB-9870-577FB49A7D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569BB6D-2822-4A56-8A1D-4D6354B9F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241F4C3-109A-44AB-8AB2-93F2B13C2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2022/12/9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3E179CB-5AE3-425A-8C43-62643C295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5340FF-F1E3-4EEA-B3B8-94D0BA3D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352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9698B5D-A411-451A-A5F5-9BC50597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931F95-28C5-44FD-A3B1-CD2AE09D1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5E9E7C-CD1E-4969-8D3C-3CFE67504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67BD5-EC56-4B53-AEDD-16ED022382AF}" type="datetimeFigureOut">
              <a:rPr kumimoji="1" lang="ja-JP" altLang="en-US" smtClean="0"/>
              <a:t>2022/12/9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AB6775-A12B-499F-93FD-C6F2D1DD7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96297C-DD49-4059-8081-000D647EB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26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CD0C3D-66DF-4B2F-8BBD-F3478275E56E}"/>
              </a:ext>
            </a:extLst>
          </p:cNvPr>
          <p:cNvSpPr txBox="1"/>
          <p:nvPr/>
        </p:nvSpPr>
        <p:spPr>
          <a:xfrm>
            <a:off x="4362450" y="3401863"/>
            <a:ext cx="7605321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Jolly Grammar 3a-25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CCEC0BD-2C05-4B22-B1FF-6EFB0B123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-2"/>
          <a:stretch/>
        </p:blipFill>
        <p:spPr>
          <a:xfrm>
            <a:off x="406400" y="225159"/>
            <a:ext cx="5127625" cy="5127625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4777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7992654" y="182833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41691" y="420251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27A1857-EF27-4508-A233-9590B53B0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350" y="207539"/>
            <a:ext cx="2081964" cy="1127858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FAB7963B-D1CB-4E2C-B5F2-2A35C7A7F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91" y="102354"/>
            <a:ext cx="1747222" cy="138728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1FD5167A-288F-4784-BC24-EE40BA9A2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795" y="211723"/>
            <a:ext cx="1586417" cy="1234661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2C8C06F7-86D4-48E8-A9B8-C097CFE7B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3604" y="135874"/>
            <a:ext cx="1265120" cy="1265120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34A47FDF-D99C-42C6-86DE-C5BBC7A17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026" y="119461"/>
            <a:ext cx="1689464" cy="1353066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7478B75C-2595-4C36-A7EE-582070477B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7408" y="181559"/>
            <a:ext cx="1159987" cy="126482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F7470F8F-B3D7-4C1A-AFE7-CA65662EF0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1941" y="2358900"/>
            <a:ext cx="1833326" cy="1361210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987B7A9C-4B59-4E54-95CB-EADDAC1702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557" y="2278419"/>
            <a:ext cx="1521356" cy="165202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F0651DE9-CB89-4135-8DAE-FD86DE59A6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8966" y="2469974"/>
            <a:ext cx="1250136" cy="1250136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850F6080-01B2-44BD-A92F-C531031B1A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1958" y="2320072"/>
            <a:ext cx="1748933" cy="1399967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4BFFF4EF-02D8-41D9-B18D-AC981FD940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27745" y="2443969"/>
            <a:ext cx="2155440" cy="1140378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5F095531-3BDC-4E22-B12A-96374FBE78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4325" y="2158745"/>
            <a:ext cx="1872594" cy="1872594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3B690F00-F12C-41A5-B5FB-A321511201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0400" y="4523100"/>
            <a:ext cx="1172098" cy="1691228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9DE0D1A3-F7F7-45C3-B44D-AE304BA0C7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25661" y="4727279"/>
            <a:ext cx="1966993" cy="1399967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C9BC7D7E-8E15-4034-A1BA-C8A03847719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92654" y="4731292"/>
            <a:ext cx="2783880" cy="1391940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957A37BB-173B-4405-B987-6F5F4D6633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80626" y="4527080"/>
            <a:ext cx="1172099" cy="1751464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8356CA08-6617-4182-B67D-CB184F742A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65590" y="4499666"/>
            <a:ext cx="1529475" cy="1664657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FE0FB4A9-06FE-42AE-868F-DCE9455039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58823" y="4646506"/>
            <a:ext cx="1630358" cy="13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21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201921" y="3334810"/>
            <a:ext cx="6881222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review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syllables.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83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601737-6670-40CD-90FB-E64ED3A789EE}"/>
              </a:ext>
            </a:extLst>
          </p:cNvPr>
          <p:cNvSpPr txBox="1"/>
          <p:nvPr/>
        </p:nvSpPr>
        <p:spPr>
          <a:xfrm>
            <a:off x="812800" y="416560"/>
            <a:ext cx="105867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eagle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tickle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handle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saddle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rectangle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94613774-DFBA-4B59-8BB9-B84E0F3C150D}"/>
              </a:ext>
            </a:extLst>
          </p:cNvPr>
          <p:cNvCxnSpPr>
            <a:cxnSpLocks/>
          </p:cNvCxnSpPr>
          <p:nvPr/>
        </p:nvCxnSpPr>
        <p:spPr>
          <a:xfrm>
            <a:off x="5996940" y="416560"/>
            <a:ext cx="0" cy="6705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D72CCF8E-817A-4F65-9208-CC296793C60A}"/>
              </a:ext>
            </a:extLst>
          </p:cNvPr>
          <p:cNvCxnSpPr>
            <a:cxnSpLocks/>
          </p:cNvCxnSpPr>
          <p:nvPr/>
        </p:nvCxnSpPr>
        <p:spPr>
          <a:xfrm>
            <a:off x="6502400" y="1691005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9C13161D-3FD8-4C32-AE62-E9C58A37F808}"/>
              </a:ext>
            </a:extLst>
          </p:cNvPr>
          <p:cNvCxnSpPr>
            <a:cxnSpLocks/>
          </p:cNvCxnSpPr>
          <p:nvPr/>
        </p:nvCxnSpPr>
        <p:spPr>
          <a:xfrm>
            <a:off x="6346190" y="2860040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86F1DC7-DD75-4AE3-8EC2-70CCB35BBABF}"/>
              </a:ext>
            </a:extLst>
          </p:cNvPr>
          <p:cNvCxnSpPr>
            <a:cxnSpLocks/>
          </p:cNvCxnSpPr>
          <p:nvPr/>
        </p:nvCxnSpPr>
        <p:spPr>
          <a:xfrm>
            <a:off x="6296025" y="4145280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E4C7E1C-0277-4170-8A67-F897FB433522}"/>
              </a:ext>
            </a:extLst>
          </p:cNvPr>
          <p:cNvCxnSpPr>
            <a:cxnSpLocks/>
          </p:cNvCxnSpPr>
          <p:nvPr/>
        </p:nvCxnSpPr>
        <p:spPr>
          <a:xfrm>
            <a:off x="5762625" y="5345430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CD6D1DB-CAE1-49AD-A665-255C3F3F1390}"/>
              </a:ext>
            </a:extLst>
          </p:cNvPr>
          <p:cNvCxnSpPr>
            <a:cxnSpLocks/>
          </p:cNvCxnSpPr>
          <p:nvPr/>
        </p:nvCxnSpPr>
        <p:spPr>
          <a:xfrm>
            <a:off x="6677025" y="5345430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52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977F3D-9050-4307-9F25-EC6088E69C45}"/>
              </a:ext>
            </a:extLst>
          </p:cNvPr>
          <p:cNvSpPr txBox="1"/>
          <p:nvPr/>
        </p:nvSpPr>
        <p:spPr>
          <a:xfrm>
            <a:off x="625643" y="3021497"/>
            <a:ext cx="7584706" cy="30018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Let’s parse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s</a:t>
            </a:r>
            <a:r>
              <a:rPr kumimoji="1"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entences</a:t>
            </a: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.</a:t>
            </a:r>
            <a:endParaRPr kumimoji="1" lang="en-US" altLang="ja-JP" sz="100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700" b="1" dirty="0">
              <a:latin typeface="Abadi" panose="020B0604020104020204" pitchFamily="34" charset="0"/>
              <a:ea typeface="+mj-ea"/>
              <a:cs typeface="+mj-cs"/>
            </a:endParaRPr>
          </a:p>
        </p:txBody>
      </p:sp>
      <p:pic>
        <p:nvPicPr>
          <p:cNvPr id="3" name="図 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3E02337A-330E-4842-BBD3-9333487D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" b="-2"/>
          <a:stretch/>
        </p:blipFill>
        <p:spPr>
          <a:xfrm>
            <a:off x="9784080" y="3429000"/>
            <a:ext cx="2113280" cy="31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55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Scottish eagle floated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lazily on the breeze.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tiny black beetle scuttle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 under the rotten log.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89CBAD0-8E07-4985-B9EE-09A2BE4F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680" y="470042"/>
            <a:ext cx="4143254" cy="276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F0024E-BDA1-4A2F-BBFC-A859F8027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932" y="3892305"/>
            <a:ext cx="4049002" cy="276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5254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Scottish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eagle floated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lazily on the breeze.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tiny black beetle scuttle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 under the rotten log.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89CBAD0-8E07-4985-B9EE-09A2BE4F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680" y="470042"/>
            <a:ext cx="4143254" cy="276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F0024E-BDA1-4A2F-BBFC-A859F8027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932" y="3892305"/>
            <a:ext cx="4049002" cy="276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2103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Scottish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eagle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floated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lazily on the breeze.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tiny black beetle scuttle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 under the rotten log.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89CBAD0-8E07-4985-B9EE-09A2BE4F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680" y="470042"/>
            <a:ext cx="4143254" cy="276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F0024E-BDA1-4A2F-BBFC-A859F8027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932" y="3892305"/>
            <a:ext cx="4049002" cy="276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1541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Scottish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eagle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floated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lazily on the breeze.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tiny black beetle scuttle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 under the rotten log.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89CBAD0-8E07-4985-B9EE-09A2BE4F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680" y="470042"/>
            <a:ext cx="4143254" cy="276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F0024E-BDA1-4A2F-BBFC-A859F8027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932" y="3892305"/>
            <a:ext cx="4049002" cy="276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1304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Scottish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eagle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floated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lazily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on the breeze.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tiny black beetle scuttle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 under the rotten log.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89CBAD0-8E07-4985-B9EE-09A2BE4F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680" y="470042"/>
            <a:ext cx="4143254" cy="276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F0024E-BDA1-4A2F-BBFC-A859F8027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932" y="3892305"/>
            <a:ext cx="4049002" cy="276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0119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Scottish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eagle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floated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lazily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breeze.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tiny black beetle scuttle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 under the rotten log.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89CBAD0-8E07-4985-B9EE-09A2BE4F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680" y="470042"/>
            <a:ext cx="4143254" cy="276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F0024E-BDA1-4A2F-BBFC-A859F8027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932" y="3892305"/>
            <a:ext cx="4049002" cy="276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3199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862300" y="1255639"/>
            <a:ext cx="632968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Let’s review syllables.</a:t>
            </a:r>
            <a:endParaRPr kumimoji="1" lang="en-US" altLang="ja-JP" sz="4800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10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Scottish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eagle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floated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lazily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breeze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tiny black beetle scuttle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 under the rotten log.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89CBAD0-8E07-4985-B9EE-09A2BE4F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680" y="470042"/>
            <a:ext cx="4143254" cy="276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F0024E-BDA1-4A2F-BBFC-A859F8027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932" y="3892305"/>
            <a:ext cx="4049002" cy="276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5503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Scottish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eagle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floated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lazily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breeze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tiny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black beetle scuttle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 under the rotten log.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89CBAD0-8E07-4985-B9EE-09A2BE4F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680" y="470042"/>
            <a:ext cx="4143254" cy="276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F0024E-BDA1-4A2F-BBFC-A859F8027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932" y="3892305"/>
            <a:ext cx="4049002" cy="276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1096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Scottish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eagle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floated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lazily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breeze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tiny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black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beetle scuttle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 under the rotten log.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89CBAD0-8E07-4985-B9EE-09A2BE4F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680" y="470042"/>
            <a:ext cx="4143254" cy="276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F0024E-BDA1-4A2F-BBFC-A859F8027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932" y="3892305"/>
            <a:ext cx="4049002" cy="276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1352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Scottish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eagle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floated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lazily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breeze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tiny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black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beetle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scuttle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 under the rotten log.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89CBAD0-8E07-4985-B9EE-09A2BE4F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680" y="470042"/>
            <a:ext cx="4143254" cy="276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F0024E-BDA1-4A2F-BBFC-A859F8027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932" y="3892305"/>
            <a:ext cx="4049002" cy="276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8993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Scottish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eagle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floated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lazily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breeze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tiny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black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beetle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scuttle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 under the rotten log.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89CBAD0-8E07-4985-B9EE-09A2BE4F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680" y="470042"/>
            <a:ext cx="4143254" cy="276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F0024E-BDA1-4A2F-BBFC-A859F8027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932" y="3892305"/>
            <a:ext cx="4049002" cy="276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8232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Scottish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eagle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floated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lazily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breeze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tiny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black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beetle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scuttle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under the rotten log.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89CBAD0-8E07-4985-B9EE-09A2BE4F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680" y="470042"/>
            <a:ext cx="4143254" cy="276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F0024E-BDA1-4A2F-BBFC-A859F8027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932" y="3892305"/>
            <a:ext cx="4049002" cy="276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1518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Scottish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eagle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floated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lazily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breeze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tiny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black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beetle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scuttle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under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rotten log.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89CBAD0-8E07-4985-B9EE-09A2BE4F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680" y="470042"/>
            <a:ext cx="4143254" cy="276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F0024E-BDA1-4A2F-BBFC-A859F8027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932" y="3892305"/>
            <a:ext cx="4049002" cy="276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5053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Scottish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eagle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floated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lazily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breeze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tiny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black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beetle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scuttle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under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rotten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log.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89CBAD0-8E07-4985-B9EE-09A2BE4F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680" y="470042"/>
            <a:ext cx="4143254" cy="276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F0024E-BDA1-4A2F-BBFC-A859F8027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932" y="3892305"/>
            <a:ext cx="4049002" cy="276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689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Scottish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eagle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floated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lazily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breeze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tiny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black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beetle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scuttle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under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rotten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log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89CBAD0-8E07-4985-B9EE-09A2BE4F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680" y="470042"/>
            <a:ext cx="4143254" cy="276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F0024E-BDA1-4A2F-BBFC-A859F8027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932" y="3892305"/>
            <a:ext cx="4049002" cy="276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1386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096000" y="2738999"/>
            <a:ext cx="589280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  <a:endParaRPr kumimoji="1" lang="en-US" altLang="ja-JP" sz="100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04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FBBB0E98-66DE-221C-5D08-02C2EFC25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" b="-2"/>
          <a:stretch/>
        </p:blipFill>
        <p:spPr>
          <a:xfrm>
            <a:off x="11195297" y="5543550"/>
            <a:ext cx="748418" cy="110205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2D7A0FD-983F-71F4-29E7-5BF640B4CF1B}"/>
              </a:ext>
            </a:extLst>
          </p:cNvPr>
          <p:cNvSpPr txBox="1"/>
          <p:nvPr/>
        </p:nvSpPr>
        <p:spPr>
          <a:xfrm>
            <a:off x="248285" y="317172"/>
            <a:ext cx="1184846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Double consonants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puppet   happen   bitten   rotten   humming</a:t>
            </a:r>
          </a:p>
          <a:p>
            <a:endParaRPr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&lt;ck&gt; words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cracker   rocket   chicken   cricket</a:t>
            </a:r>
          </a:p>
          <a:p>
            <a:endParaRPr kumimoji="1"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・＜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r>
              <a:rPr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＞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words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candle   saddle  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ramble   ankle   temple</a:t>
            </a:r>
          </a:p>
          <a:p>
            <a:r>
              <a:rPr lang="en-US" altLang="ja-JP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endParaRPr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p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ickle   cackle   buckle</a:t>
            </a:r>
            <a:endParaRPr kumimoji="1" lang="ja-JP" alt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2DAA710-4FE1-B47D-C75A-6F104206D0E9}"/>
              </a:ext>
            </a:extLst>
          </p:cNvPr>
          <p:cNvCxnSpPr/>
          <p:nvPr/>
        </p:nvCxnSpPr>
        <p:spPr>
          <a:xfrm>
            <a:off x="10363200" y="540953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F7F8AE7A-49C0-C023-7767-744A24764A13}"/>
              </a:ext>
            </a:extLst>
          </p:cNvPr>
          <p:cNvCxnSpPr/>
          <p:nvPr/>
        </p:nvCxnSpPr>
        <p:spPr>
          <a:xfrm>
            <a:off x="8153400" y="540953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134FBEE-2222-CD01-4460-B02E08BF5C8E}"/>
              </a:ext>
            </a:extLst>
          </p:cNvPr>
          <p:cNvCxnSpPr/>
          <p:nvPr/>
        </p:nvCxnSpPr>
        <p:spPr>
          <a:xfrm>
            <a:off x="1400175" y="78038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BFAD807-E6FD-0FDA-E0AD-D0C881D1087E}"/>
              </a:ext>
            </a:extLst>
          </p:cNvPr>
          <p:cNvCxnSpPr/>
          <p:nvPr/>
        </p:nvCxnSpPr>
        <p:spPr>
          <a:xfrm>
            <a:off x="6096000" y="540953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8842F8F8-B2CF-46B6-2BAF-FD897C8F9D29}"/>
              </a:ext>
            </a:extLst>
          </p:cNvPr>
          <p:cNvCxnSpPr/>
          <p:nvPr/>
        </p:nvCxnSpPr>
        <p:spPr>
          <a:xfrm>
            <a:off x="9944100" y="380933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ECD37C25-DF86-FD07-402D-A48F08F23B7B}"/>
              </a:ext>
            </a:extLst>
          </p:cNvPr>
          <p:cNvCxnSpPr/>
          <p:nvPr/>
        </p:nvCxnSpPr>
        <p:spPr>
          <a:xfrm>
            <a:off x="7658100" y="380933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3E2D954D-E2ED-A8F5-6D7B-59EE61213BE0}"/>
              </a:ext>
            </a:extLst>
          </p:cNvPr>
          <p:cNvCxnSpPr/>
          <p:nvPr/>
        </p:nvCxnSpPr>
        <p:spPr>
          <a:xfrm>
            <a:off x="5800725" y="380933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3D37C542-E466-9AB9-7584-5F6D202CBD03}"/>
              </a:ext>
            </a:extLst>
          </p:cNvPr>
          <p:cNvCxnSpPr/>
          <p:nvPr/>
        </p:nvCxnSpPr>
        <p:spPr>
          <a:xfrm>
            <a:off x="3533775" y="380933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357E50F7-815B-F311-A76D-AE95BAE45693}"/>
              </a:ext>
            </a:extLst>
          </p:cNvPr>
          <p:cNvCxnSpPr/>
          <p:nvPr/>
        </p:nvCxnSpPr>
        <p:spPr>
          <a:xfrm>
            <a:off x="1409700" y="380933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A0ACD0C-5AAF-568C-4E76-F4B97C1EA1C0}"/>
              </a:ext>
            </a:extLst>
          </p:cNvPr>
          <p:cNvCxnSpPr/>
          <p:nvPr/>
        </p:nvCxnSpPr>
        <p:spPr>
          <a:xfrm>
            <a:off x="8848725" y="2104360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F594DB8-5F6A-EB9B-EB11-D81A122DAABF}"/>
              </a:ext>
            </a:extLst>
          </p:cNvPr>
          <p:cNvCxnSpPr/>
          <p:nvPr/>
        </p:nvCxnSpPr>
        <p:spPr>
          <a:xfrm>
            <a:off x="1885950" y="219008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D2708508-CF1E-553A-28B6-FE087B2448B0}"/>
              </a:ext>
            </a:extLst>
          </p:cNvPr>
          <p:cNvCxnSpPr/>
          <p:nvPr/>
        </p:nvCxnSpPr>
        <p:spPr>
          <a:xfrm>
            <a:off x="3705225" y="78038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E5AEF648-E1E1-75C0-EF27-B3AA665B6BBB}"/>
              </a:ext>
            </a:extLst>
          </p:cNvPr>
          <p:cNvCxnSpPr/>
          <p:nvPr/>
        </p:nvCxnSpPr>
        <p:spPr>
          <a:xfrm>
            <a:off x="4057650" y="219008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3443FB8E-DF08-23E4-567B-801504D14DFA}"/>
              </a:ext>
            </a:extLst>
          </p:cNvPr>
          <p:cNvCxnSpPr/>
          <p:nvPr/>
        </p:nvCxnSpPr>
        <p:spPr>
          <a:xfrm>
            <a:off x="10467975" y="66608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F87F8DBB-E2BE-83B3-5F53-9DF49467A422}"/>
              </a:ext>
            </a:extLst>
          </p:cNvPr>
          <p:cNvCxnSpPr/>
          <p:nvPr/>
        </p:nvCxnSpPr>
        <p:spPr>
          <a:xfrm>
            <a:off x="6457950" y="219008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50FEB995-C368-BFD3-6DAF-8CF236873FA5}"/>
              </a:ext>
            </a:extLst>
          </p:cNvPr>
          <p:cNvCxnSpPr/>
          <p:nvPr/>
        </p:nvCxnSpPr>
        <p:spPr>
          <a:xfrm>
            <a:off x="7924800" y="78038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AC8C5A1B-63C3-DD90-46C2-844E84FCAE03}"/>
              </a:ext>
            </a:extLst>
          </p:cNvPr>
          <p:cNvCxnSpPr/>
          <p:nvPr/>
        </p:nvCxnSpPr>
        <p:spPr>
          <a:xfrm>
            <a:off x="5810250" y="78038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509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7953476" y="45076"/>
            <a:ext cx="5192486" cy="7226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  <a:endParaRPr kumimoji="1" lang="en-US" altLang="ja-JP" sz="100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10829056" y="129128"/>
            <a:ext cx="1071154" cy="121942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7E9F84-089A-41F0-BB70-8552406B89E7}"/>
              </a:ext>
            </a:extLst>
          </p:cNvPr>
          <p:cNvSpPr txBox="1"/>
          <p:nvPr/>
        </p:nvSpPr>
        <p:spPr>
          <a:xfrm>
            <a:off x="291790" y="892098"/>
            <a:ext cx="116084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Abadi" panose="020B0604020104020204" pitchFamily="34" charset="0"/>
              </a:rPr>
              <a:t>1. </a:t>
            </a:r>
            <a:r>
              <a:rPr kumimoji="1" lang="en-US" altLang="ja-JP" sz="4000" u="sng" dirty="0">
                <a:latin typeface="Abadi" panose="020B0604020104020204" pitchFamily="34" charset="0"/>
              </a:rPr>
              <a:t>      </a:t>
            </a:r>
            <a:r>
              <a:rPr kumimoji="1" lang="en-US" altLang="ja-JP" sz="4000" dirty="0">
                <a:latin typeface="Abadi" panose="020B0604020104020204" pitchFamily="34" charset="0"/>
              </a:rPr>
              <a:t>    </a:t>
            </a:r>
            <a:endParaRPr kumimoji="1"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2.                                                                                                                                         </a:t>
            </a: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3.         </a:t>
            </a:r>
            <a:r>
              <a:rPr kumimoji="1" lang="en-US" altLang="ja-JP" sz="4000" dirty="0"/>
              <a:t>                                                                                                                                     </a:t>
            </a:r>
            <a:endParaRPr kumimoji="1" lang="ja-JP" altLang="en-US" sz="4000" dirty="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AB6B70F-955A-4CF9-A5B6-5CEFD54F9953}"/>
              </a:ext>
            </a:extLst>
          </p:cNvPr>
          <p:cNvCxnSpPr/>
          <p:nvPr/>
        </p:nvCxnSpPr>
        <p:spPr>
          <a:xfrm>
            <a:off x="970156" y="1505415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D734F8E2-9E34-44E6-83A6-FF91F9D428FA}"/>
              </a:ext>
            </a:extLst>
          </p:cNvPr>
          <p:cNvCxnSpPr/>
          <p:nvPr/>
        </p:nvCxnSpPr>
        <p:spPr>
          <a:xfrm>
            <a:off x="1004275" y="2259981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54A25640-01E8-4CFF-9533-935E03FE610B}"/>
              </a:ext>
            </a:extLst>
          </p:cNvPr>
          <p:cNvCxnSpPr/>
          <p:nvPr/>
        </p:nvCxnSpPr>
        <p:spPr>
          <a:xfrm>
            <a:off x="1004275" y="3429000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9ED2F53-E7BA-4944-9EB5-30492F602F30}"/>
              </a:ext>
            </a:extLst>
          </p:cNvPr>
          <p:cNvCxnSpPr/>
          <p:nvPr/>
        </p:nvCxnSpPr>
        <p:spPr>
          <a:xfrm>
            <a:off x="1004275" y="4226312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CFD1A778-3A59-46CC-871D-1A28E8EDE19E}"/>
              </a:ext>
            </a:extLst>
          </p:cNvPr>
          <p:cNvCxnSpPr/>
          <p:nvPr/>
        </p:nvCxnSpPr>
        <p:spPr>
          <a:xfrm>
            <a:off x="1004275" y="519294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E2B8347-40D2-45ED-B9AE-4FA9C61127BD}"/>
              </a:ext>
            </a:extLst>
          </p:cNvPr>
          <p:cNvCxnSpPr/>
          <p:nvPr/>
        </p:nvCxnSpPr>
        <p:spPr>
          <a:xfrm>
            <a:off x="1004275" y="600942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85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9B5EB9-3BFB-44FA-BE67-7F7C8D586BD1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F6C6E44-9037-4E5E-B873-94D809138A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11" r="1463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2308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9B5EB9-3BFB-44FA-BE67-7F7C8D586BD1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800" b="1" dirty="0"/>
              <a:t>The kett</a:t>
            </a:r>
            <a:r>
              <a:rPr kumimoji="1" lang="en-US" altLang="ja-JP" sz="4800" b="1" dirty="0">
                <a:solidFill>
                  <a:srgbClr val="FF0000"/>
                </a:solidFill>
              </a:rPr>
              <a:t>le</a:t>
            </a:r>
            <a:r>
              <a:rPr kumimoji="1" lang="en-US" altLang="ja-JP" sz="4800" b="1" dirty="0"/>
              <a:t> was boiling on the fire.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F6C6E44-9037-4E5E-B873-94D809138A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11" r="1463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0390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5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8BDCCB-66D8-4F26-940C-DF1D83DCD64B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0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3C7F72C-F507-4C10-9DFC-89525AFA9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9" r="2228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30981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5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8BDCCB-66D8-4F26-940C-DF1D83DCD64B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000" b="1" dirty="0"/>
              <a:t>My unc</a:t>
            </a:r>
            <a:r>
              <a:rPr kumimoji="1" lang="en-US" altLang="ja-JP" sz="4000" b="1" dirty="0">
                <a:solidFill>
                  <a:srgbClr val="FF0000"/>
                </a:solidFill>
              </a:rPr>
              <a:t>le</a:t>
            </a:r>
            <a:r>
              <a:rPr kumimoji="1" lang="en-US" altLang="ja-JP" sz="4000" b="1" dirty="0"/>
              <a:t> has a stab</a:t>
            </a:r>
            <a:r>
              <a:rPr kumimoji="1" lang="en-US" altLang="ja-JP" sz="4000" b="1" dirty="0">
                <a:solidFill>
                  <a:srgbClr val="FF0000"/>
                </a:solidFill>
              </a:rPr>
              <a:t>le</a:t>
            </a:r>
            <a:r>
              <a:rPr kumimoji="1" lang="en-US" altLang="ja-JP" sz="4000" b="1" dirty="0"/>
              <a:t> for his horse.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3C7F72C-F507-4C10-9DFC-89525AFA9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9" r="2228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9481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21470F8-D6B8-4428-A39D-2CA86CC99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41" r="3565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9D1CCC-43E0-45E9-816E-EEB390DC6B29}"/>
              </a:ext>
            </a:extLst>
          </p:cNvPr>
          <p:cNvSpPr txBox="1"/>
          <p:nvPr/>
        </p:nvSpPr>
        <p:spPr>
          <a:xfrm>
            <a:off x="6513788" y="2333297"/>
            <a:ext cx="4840010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400" b="1" dirty="0"/>
          </a:p>
        </p:txBody>
      </p:sp>
    </p:spTree>
    <p:extLst>
      <p:ext uri="{BB962C8B-B14F-4D97-AF65-F5344CB8AC3E}">
        <p14:creationId xmlns:p14="http://schemas.microsoft.com/office/powerpoint/2010/main" val="605051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21470F8-D6B8-4428-A39D-2CA86CC99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41" r="3565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9D1CCC-43E0-45E9-816E-EEB390DC6B29}"/>
              </a:ext>
            </a:extLst>
          </p:cNvPr>
          <p:cNvSpPr txBox="1"/>
          <p:nvPr/>
        </p:nvSpPr>
        <p:spPr>
          <a:xfrm>
            <a:off x="6513788" y="2333297"/>
            <a:ext cx="4840010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 b="1" dirty="0"/>
              <a:t>There was an app</a:t>
            </a:r>
            <a:r>
              <a:rPr lang="en-US" altLang="ja-JP" sz="4400" b="1" dirty="0">
                <a:solidFill>
                  <a:srgbClr val="FF0000"/>
                </a:solidFill>
              </a:rPr>
              <a:t>le</a:t>
            </a:r>
            <a:r>
              <a:rPr lang="en-US" altLang="ja-JP" sz="4400" b="1" dirty="0"/>
              <a:t> in the midd</a:t>
            </a:r>
            <a:r>
              <a:rPr lang="en-US" altLang="ja-JP" sz="4400" b="1" dirty="0">
                <a:solidFill>
                  <a:srgbClr val="FF0000"/>
                </a:solidFill>
              </a:rPr>
              <a:t>le</a:t>
            </a:r>
            <a:r>
              <a:rPr lang="en-US" altLang="ja-JP" sz="4400" b="1" dirty="0"/>
              <a:t> of the tab</a:t>
            </a:r>
            <a:r>
              <a:rPr lang="en-US" altLang="ja-JP" sz="4400" b="1" dirty="0">
                <a:solidFill>
                  <a:srgbClr val="FF0000"/>
                </a:solidFill>
              </a:rPr>
              <a:t>le</a:t>
            </a:r>
            <a:r>
              <a:rPr kumimoji="1" lang="en-US" altLang="ja-JP" sz="4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8537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096000" y="2738999"/>
            <a:ext cx="589280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77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Thank you!</a:t>
            </a:r>
            <a:endParaRPr kumimoji="1" lang="en-US" altLang="ja-JP" sz="54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AC8A09D-D575-4F0D-9C97-5A12B4826CC7}"/>
              </a:ext>
            </a:extLst>
          </p:cNvPr>
          <p:cNvSpPr txBox="1"/>
          <p:nvPr/>
        </p:nvSpPr>
        <p:spPr>
          <a:xfrm>
            <a:off x="3048000" y="3254722"/>
            <a:ext cx="6096000" cy="34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18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687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FBBB0E98-66DE-221C-5D08-02C2EFC25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" b="-2"/>
          <a:stretch/>
        </p:blipFill>
        <p:spPr>
          <a:xfrm>
            <a:off x="11195297" y="5543550"/>
            <a:ext cx="748418" cy="110205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2D7A0FD-983F-71F4-29E7-5BF640B4CF1B}"/>
              </a:ext>
            </a:extLst>
          </p:cNvPr>
          <p:cNvSpPr txBox="1"/>
          <p:nvPr/>
        </p:nvSpPr>
        <p:spPr>
          <a:xfrm>
            <a:off x="248285" y="317172"/>
            <a:ext cx="1184846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Double consonants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puppet   happen   bitten   rotten   humming</a:t>
            </a:r>
          </a:p>
          <a:p>
            <a:endParaRPr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&lt;ck&gt; words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cracker   rocket   chicken   cricket</a:t>
            </a:r>
          </a:p>
          <a:p>
            <a:endParaRPr kumimoji="1"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・＜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r>
              <a:rPr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＞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words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candle   saddle  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ramble   ankle   temple</a:t>
            </a:r>
          </a:p>
          <a:p>
            <a:r>
              <a:rPr lang="en-US" altLang="ja-JP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endParaRPr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p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ickle   cackle   buckle</a:t>
            </a:r>
            <a:endParaRPr kumimoji="1" lang="ja-JP" alt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2DAA710-4FE1-B47D-C75A-6F104206D0E9}"/>
              </a:ext>
            </a:extLst>
          </p:cNvPr>
          <p:cNvCxnSpPr/>
          <p:nvPr/>
        </p:nvCxnSpPr>
        <p:spPr>
          <a:xfrm>
            <a:off x="1438275" y="84772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F7F8AE7A-49C0-C023-7767-744A24764A13}"/>
              </a:ext>
            </a:extLst>
          </p:cNvPr>
          <p:cNvCxnSpPr/>
          <p:nvPr/>
        </p:nvCxnSpPr>
        <p:spPr>
          <a:xfrm>
            <a:off x="3695700" y="84772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134FBEE-2222-CD01-4460-B02E08BF5C8E}"/>
              </a:ext>
            </a:extLst>
          </p:cNvPr>
          <p:cNvCxnSpPr/>
          <p:nvPr/>
        </p:nvCxnSpPr>
        <p:spPr>
          <a:xfrm>
            <a:off x="5819775" y="781050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BFAD807-E6FD-0FDA-E0AD-D0C881D1087E}"/>
              </a:ext>
            </a:extLst>
          </p:cNvPr>
          <p:cNvCxnSpPr/>
          <p:nvPr/>
        </p:nvCxnSpPr>
        <p:spPr>
          <a:xfrm>
            <a:off x="7962900" y="781050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8842F8F8-B2CF-46B6-2BAF-FD897C8F9D29}"/>
              </a:ext>
            </a:extLst>
          </p:cNvPr>
          <p:cNvCxnSpPr/>
          <p:nvPr/>
        </p:nvCxnSpPr>
        <p:spPr>
          <a:xfrm>
            <a:off x="10458450" y="781050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ECD37C25-DF86-FD07-402D-A48F08F23B7B}"/>
              </a:ext>
            </a:extLst>
          </p:cNvPr>
          <p:cNvCxnSpPr/>
          <p:nvPr/>
        </p:nvCxnSpPr>
        <p:spPr>
          <a:xfrm>
            <a:off x="1914525" y="220027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3E2D954D-E2ED-A8F5-6D7B-59EE61213BE0}"/>
              </a:ext>
            </a:extLst>
          </p:cNvPr>
          <p:cNvCxnSpPr/>
          <p:nvPr/>
        </p:nvCxnSpPr>
        <p:spPr>
          <a:xfrm>
            <a:off x="4029075" y="220027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3D37C542-E466-9AB9-7584-5F6D202CBD03}"/>
              </a:ext>
            </a:extLst>
          </p:cNvPr>
          <p:cNvCxnSpPr/>
          <p:nvPr/>
        </p:nvCxnSpPr>
        <p:spPr>
          <a:xfrm>
            <a:off x="6448425" y="220027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357E50F7-815B-F311-A76D-AE95BAE45693}"/>
              </a:ext>
            </a:extLst>
          </p:cNvPr>
          <p:cNvCxnSpPr/>
          <p:nvPr/>
        </p:nvCxnSpPr>
        <p:spPr>
          <a:xfrm>
            <a:off x="8791575" y="212407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A0ACD0C-5AAF-568C-4E76-F4B97C1EA1C0}"/>
              </a:ext>
            </a:extLst>
          </p:cNvPr>
          <p:cNvCxnSpPr/>
          <p:nvPr/>
        </p:nvCxnSpPr>
        <p:spPr>
          <a:xfrm>
            <a:off x="1390650" y="3867150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F594DB8-5F6A-EB9B-EB11-D81A122DAABF}"/>
              </a:ext>
            </a:extLst>
          </p:cNvPr>
          <p:cNvCxnSpPr/>
          <p:nvPr/>
        </p:nvCxnSpPr>
        <p:spPr>
          <a:xfrm>
            <a:off x="3533775" y="3867150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D2708508-CF1E-553A-28B6-FE087B2448B0}"/>
              </a:ext>
            </a:extLst>
          </p:cNvPr>
          <p:cNvCxnSpPr/>
          <p:nvPr/>
        </p:nvCxnSpPr>
        <p:spPr>
          <a:xfrm>
            <a:off x="5753100" y="376237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E5AEF648-E1E1-75C0-EF27-B3AA665B6BBB}"/>
              </a:ext>
            </a:extLst>
          </p:cNvPr>
          <p:cNvCxnSpPr/>
          <p:nvPr/>
        </p:nvCxnSpPr>
        <p:spPr>
          <a:xfrm>
            <a:off x="7696200" y="376237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3443FB8E-DF08-23E4-567B-801504D14DFA}"/>
              </a:ext>
            </a:extLst>
          </p:cNvPr>
          <p:cNvCxnSpPr/>
          <p:nvPr/>
        </p:nvCxnSpPr>
        <p:spPr>
          <a:xfrm>
            <a:off x="9953625" y="3867150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F87F8DBB-E2BE-83B3-5F53-9DF49467A422}"/>
              </a:ext>
            </a:extLst>
          </p:cNvPr>
          <p:cNvCxnSpPr/>
          <p:nvPr/>
        </p:nvCxnSpPr>
        <p:spPr>
          <a:xfrm>
            <a:off x="6086475" y="540953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50FEB995-C368-BFD3-6DAF-8CF236873FA5}"/>
              </a:ext>
            </a:extLst>
          </p:cNvPr>
          <p:cNvCxnSpPr/>
          <p:nvPr/>
        </p:nvCxnSpPr>
        <p:spPr>
          <a:xfrm>
            <a:off x="8162925" y="540953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AC8C5A1B-63C3-DD90-46C2-844E84FCAE03}"/>
              </a:ext>
            </a:extLst>
          </p:cNvPr>
          <p:cNvCxnSpPr/>
          <p:nvPr/>
        </p:nvCxnSpPr>
        <p:spPr>
          <a:xfrm>
            <a:off x="10344150" y="5409535"/>
            <a:ext cx="0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380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B755955-88A2-45F6-A006-AF2AB22326AC}"/>
              </a:ext>
            </a:extLst>
          </p:cNvPr>
          <p:cNvSpPr txBox="1"/>
          <p:nvPr/>
        </p:nvSpPr>
        <p:spPr>
          <a:xfrm>
            <a:off x="1977506" y="1968897"/>
            <a:ext cx="349701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app</a:t>
            </a:r>
            <a:r>
              <a:rPr kumimoji="1"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/</a:t>
            </a:r>
            <a:r>
              <a:rPr lang="en-US" altLang="ja-JP" sz="40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ool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91EAA0A-2EF3-4DB8-B088-4E8F3CBD4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92632"/>
            <a:ext cx="3507531" cy="41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15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862300" y="1255639"/>
            <a:ext cx="632968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Spelling List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Spelling  &lt;le&gt;</a:t>
            </a:r>
            <a:endParaRPr kumimoji="1" lang="en-US" altLang="ja-JP" sz="4800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46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59740" y="2516109"/>
            <a:ext cx="1127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simp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eag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beet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endParaRPr kumimoji="1" lang="ja-JP" altLang="en-US" sz="5400" b="1" u="heavy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153034" y="5801268"/>
            <a:ext cx="1184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hand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 puzz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ang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B069B6F0-D20D-4774-8843-2958AB82E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16" y="305403"/>
            <a:ext cx="4162425" cy="2257425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6F74C888-6FEE-4F42-A9CE-B2D9B3BB9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412" y="317763"/>
            <a:ext cx="2841122" cy="2257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8895E16E-2363-4764-A987-5460BFA18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42" y="545212"/>
            <a:ext cx="2751835" cy="2137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6AD12094-6B53-4975-B1C5-5DC2F34A6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223" y="3637280"/>
            <a:ext cx="2236376" cy="2236376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A58980A2-94B9-4B9E-9DEB-C3DB09BEA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412" y="3701958"/>
            <a:ext cx="2751835" cy="2202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501D3369-0ABE-4D02-BE78-D8A81A6EC8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520" y="3662001"/>
            <a:ext cx="2090706" cy="228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3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0" y="2344201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jung</a:t>
            </a:r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horrib</a:t>
            </a:r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terrib</a:t>
            </a:r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741745"/>
            <a:ext cx="12029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knuck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 disab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obstac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4A90ECE3-AA48-46FB-8CD5-6E28B8648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42" y="62659"/>
            <a:ext cx="3240703" cy="2406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BDBA88BB-8B99-480E-92B6-66B40E54E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649" y="192925"/>
            <a:ext cx="1988701" cy="2160140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C71E37B5-2BB5-4D19-AB63-8C398DED2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5765" y="294145"/>
            <a:ext cx="1888587" cy="1888587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CDC6C0F2-E0E7-4DC7-A293-4870A38F2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65" y="3754342"/>
            <a:ext cx="2595643" cy="2077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7BDBA047-EB27-462D-B042-D0266A435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979" y="4172025"/>
            <a:ext cx="3143087" cy="1660231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F8BC0F6B-9B4A-4D77-BA23-CE2C467BAC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5793" y="3297157"/>
            <a:ext cx="2595643" cy="259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25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81280" y="2656672"/>
            <a:ext cx="1211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formidab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 improbab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  impossib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endParaRPr kumimoji="1" lang="ja-JP" altLang="en-US" sz="48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934670"/>
            <a:ext cx="1211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rectang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believab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vehic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EFA65B52-0BAC-4BF4-9A29-F37E75F32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64" y="258204"/>
            <a:ext cx="1761363" cy="2540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F96E5B85-01AD-4A42-9B3F-E37EE0B83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222" y="531318"/>
            <a:ext cx="3062297" cy="2180607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40EFF59D-F9E6-45C1-8BC4-B2C05519E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412" y="632293"/>
            <a:ext cx="3948789" cy="1978659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7FC564AE-1B79-47C9-B594-9F122BA87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933" y="3735045"/>
            <a:ext cx="1604994" cy="2395393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82C89C39-0325-4165-B786-F6DF6F110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262" y="3477779"/>
            <a:ext cx="2419371" cy="2632063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6334F322-9F28-409A-BD34-E14708C9C4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1280" y="3623192"/>
            <a:ext cx="2838109" cy="241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44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1623</TotalTime>
  <Words>581</Words>
  <Application>Microsoft Office PowerPoint</Application>
  <PresentationFormat>ワイド画面</PresentationFormat>
  <Paragraphs>229</Paragraphs>
  <Slides>37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4" baseType="lpstr">
      <vt:lpstr>游ゴシック</vt:lpstr>
      <vt:lpstr>游ゴシック Light</vt:lpstr>
      <vt:lpstr>Abadi</vt:lpstr>
      <vt:lpstr>Aharoni</vt:lpstr>
      <vt:lpstr>Arial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矢野 義紀</cp:lastModifiedBy>
  <cp:revision>120</cp:revision>
  <cp:lastPrinted>2022-12-09T07:59:33Z</cp:lastPrinted>
  <dcterms:created xsi:type="dcterms:W3CDTF">2021-03-28T09:30:35Z</dcterms:created>
  <dcterms:modified xsi:type="dcterms:W3CDTF">2022-12-09T08:54:24Z</dcterms:modified>
</cp:coreProperties>
</file>