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9" r:id="rId2"/>
    <p:sldId id="2804" r:id="rId3"/>
    <p:sldId id="2022" r:id="rId4"/>
    <p:sldId id="2803" r:id="rId5"/>
    <p:sldId id="1776" r:id="rId6"/>
    <p:sldId id="297" r:id="rId7"/>
    <p:sldId id="1523" r:id="rId8"/>
    <p:sldId id="1521" r:id="rId9"/>
    <p:sldId id="1522" r:id="rId10"/>
    <p:sldId id="1148" r:id="rId11"/>
    <p:sldId id="2805" r:id="rId12"/>
    <p:sldId id="2806" r:id="rId13"/>
    <p:sldId id="1824" r:id="rId14"/>
    <p:sldId id="1660" r:id="rId15"/>
    <p:sldId id="1986" r:id="rId16"/>
    <p:sldId id="1987" r:id="rId17"/>
    <p:sldId id="1988" r:id="rId18"/>
    <p:sldId id="1989" r:id="rId19"/>
    <p:sldId id="1990" r:id="rId20"/>
    <p:sldId id="1991" r:id="rId21"/>
    <p:sldId id="1992" r:id="rId22"/>
    <p:sldId id="1993" r:id="rId23"/>
    <p:sldId id="1994" r:id="rId24"/>
    <p:sldId id="1995" r:id="rId25"/>
    <p:sldId id="1562" r:id="rId26"/>
    <p:sldId id="2802" r:id="rId27"/>
    <p:sldId id="1981" r:id="rId28"/>
    <p:sldId id="1996" r:id="rId29"/>
    <p:sldId id="1982" r:id="rId30"/>
    <p:sldId id="1997" r:id="rId31"/>
    <p:sldId id="1983" r:id="rId32"/>
    <p:sldId id="1998" r:id="rId33"/>
    <p:sldId id="1621" r:id="rId3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091379" y="6305550"/>
            <a:ext cx="8100621" cy="1367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4470400" cy="44704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4974A6-CDF4-48FB-A98B-0054EB7F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026" y="143984"/>
            <a:ext cx="1514204" cy="151800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9DD3CE-9A5D-416D-A55B-0E24B366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80" y="84136"/>
            <a:ext cx="1213188" cy="14497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C4BD6A8-CD04-4214-8616-7A344E5FC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632" y="98802"/>
            <a:ext cx="2181073" cy="14497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C44293-1D6A-47EC-9172-8EF9A98B4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02" y="142129"/>
            <a:ext cx="1246257" cy="16095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E4AB4B-E9B9-44FB-B7F0-B1BC46CBF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284" y="95110"/>
            <a:ext cx="2069287" cy="15821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0957E1B-07B4-4474-A5CF-768158B6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812" y="223275"/>
            <a:ext cx="2034820" cy="11857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9B0DCE3-0AE4-4DB2-BDDE-07BEE8AD7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003" y="2365695"/>
            <a:ext cx="1692438" cy="14587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54ED0C3-17C6-4B8F-8269-DCC470323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91" y="2524750"/>
            <a:ext cx="1866189" cy="11406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57B4C7D-DD47-412F-914B-FEB4E0002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1225" y="2264417"/>
            <a:ext cx="1479548" cy="14753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7D2478D-0594-4BD3-B51B-425FC6596E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4586" y="2264417"/>
            <a:ext cx="1944601" cy="14753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3C2F8C-456C-4614-8456-7DCCA3FCFE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2939" y="2416855"/>
            <a:ext cx="1819005" cy="130070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3649D25-4D3F-42D2-9B9B-D186E5224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8190" y="2404998"/>
            <a:ext cx="2155440" cy="13534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C73D1D0-5889-45D2-A20F-6CA8213725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1356" y="4777046"/>
            <a:ext cx="2155440" cy="12626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D7B8381-0114-4A01-BE7B-D39DBF2D7B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4838" y="4478811"/>
            <a:ext cx="2075400" cy="18224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DF33D2D-A8E9-43AD-B74B-749CCA5DC7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0880" y="4752938"/>
            <a:ext cx="1274174" cy="127417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A2EBC1-2688-4A92-8576-0CCEF0A587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9986" y="4752938"/>
            <a:ext cx="1658850" cy="12206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6D6C25C-D867-40E2-BC5C-B9CD0DE974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16275" y="4621030"/>
            <a:ext cx="2076379" cy="144563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CB347F52-B094-4CC2-A5D1-A137894491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13783" y="4750108"/>
            <a:ext cx="1753037" cy="13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Add &lt;</a:t>
            </a:r>
            <a:r>
              <a:rPr lang="en-US" altLang="ja-JP" sz="5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dge</a:t>
            </a: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&gt;to complete each word and then draw a </a:t>
            </a:r>
            <a:r>
              <a:rPr lang="en-US" altLang="ja-JP" sz="5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pictue</a:t>
            </a: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692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AD3597-6517-4F53-62A3-0809112340AB}"/>
              </a:ext>
            </a:extLst>
          </p:cNvPr>
          <p:cNvSpPr txBox="1"/>
          <p:nvPr/>
        </p:nvSpPr>
        <p:spPr>
          <a:xfrm>
            <a:off x="971550" y="80367"/>
            <a:ext cx="1054417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dirty="0">
                <a:latin typeface="Abadi" panose="020B0604020104020204" pitchFamily="34" charset="0"/>
              </a:rPr>
              <a:t>bridge                    badge</a:t>
            </a:r>
          </a:p>
          <a:p>
            <a:pPr algn="ctr"/>
            <a:endParaRPr lang="en-US" altLang="ja-JP" sz="4400" dirty="0">
              <a:latin typeface="Abadi" panose="020B0604020104020204" pitchFamily="34" charset="0"/>
            </a:endParaRPr>
          </a:p>
          <a:p>
            <a:pPr algn="r"/>
            <a:endParaRPr lang="en-US" altLang="ja-JP" sz="4400" dirty="0">
              <a:latin typeface="Abadi" panose="020B0604020104020204" pitchFamily="34" charset="0"/>
            </a:endParaRPr>
          </a:p>
          <a:p>
            <a:pPr algn="ctr"/>
            <a:r>
              <a:rPr kumimoji="1" lang="en-US" altLang="ja-JP" sz="4400" dirty="0">
                <a:latin typeface="Abadi" panose="020B0604020104020204" pitchFamily="34" charset="0"/>
              </a:rPr>
              <a:t>                sledge                         badger</a:t>
            </a:r>
          </a:p>
          <a:p>
            <a:pPr algn="ctr"/>
            <a:endParaRPr lang="en-US" altLang="ja-JP" sz="4400" dirty="0">
              <a:latin typeface="Abadi" panose="020B0604020104020204" pitchFamily="34" charset="0"/>
            </a:endParaRPr>
          </a:p>
          <a:p>
            <a:pPr algn="ctr"/>
            <a:endParaRPr lang="en-US" altLang="ja-JP" sz="4400" dirty="0">
              <a:latin typeface="Abadi" panose="020B0604020104020204" pitchFamily="34" charset="0"/>
            </a:endParaRPr>
          </a:p>
          <a:p>
            <a:r>
              <a:rPr kumimoji="1" lang="en-US" altLang="ja-JP" sz="4400" dirty="0">
                <a:latin typeface="Abadi" panose="020B0604020104020204" pitchFamily="34" charset="0"/>
              </a:rPr>
              <a:t>budgerigar                  hedgehog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0FFC4D-A820-27F8-5E54-C395E591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86140"/>
            <a:ext cx="2689862" cy="156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094F99-E995-2ABD-0FFF-58F4E19C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841386"/>
            <a:ext cx="1246257" cy="16095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D51077-9A51-61E7-781E-47FD9BA3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54" y="2795759"/>
            <a:ext cx="2612633" cy="173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4E6074-1802-4F12-F654-44C9EF5AF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24" y="2795759"/>
            <a:ext cx="2433001" cy="18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3C171E-3AFF-28AB-E913-415974260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56" y="4865877"/>
            <a:ext cx="2433001" cy="178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13AE3B-CE90-341E-4FB6-06E670576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840" y="4956479"/>
            <a:ext cx="2700148" cy="16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are waiting eagerly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the judge.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 waiting eagerly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the judge.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7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the judge.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56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the judge.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45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judge.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05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badger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7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badi" panose="020B0604020104020204" pitchFamily="34" charset="0"/>
                <a:ea typeface="+mj-ea"/>
                <a:cs typeface="Aharoni" panose="02010803020104030203" pitchFamily="2" charset="-79"/>
              </a:rPr>
              <a:t>Let’s revise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badi" panose="020B0604020104020204" pitchFamily="34" charset="0"/>
                <a:ea typeface="+mj-ea"/>
                <a:cs typeface="Aharoni" panose="02010803020104030203" pitchFamily="2" charset="-79"/>
              </a:rPr>
              <a:t>Proper adjecti</a:t>
            </a:r>
            <a:r>
              <a:rPr lang="en-US" altLang="ja-JP" sz="5400" dirty="0">
                <a:latin typeface="Abadi" panose="020B0604020104020204" pitchFamily="34" charset="0"/>
                <a:ea typeface="+mj-ea"/>
                <a:cs typeface="Aharoni" panose="02010803020104030203" pitchFamily="2" charset="-79"/>
              </a:rPr>
              <a:t>ves</a:t>
            </a:r>
            <a:endParaRPr kumimoji="1" lang="en-US" altLang="ja-JP" sz="4800" dirty="0">
              <a:latin typeface="Abadi" panose="020B0604020104020204" pitchFamily="34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059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badger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quickly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53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badger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disappeared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12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badger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disappeared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51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badger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disappeared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hedge.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354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waiting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judge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badger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disappeared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hedge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1BA3E8-5B17-40D8-8EC8-6346508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629920"/>
            <a:ext cx="2095500" cy="21381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A9F215-6AB7-4C17-9754-0D7D8F83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72" y="821690"/>
            <a:ext cx="1743075" cy="1333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9ACF4-7F3D-4834-BA70-A52BF6CA8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66" y="3901368"/>
            <a:ext cx="3096577" cy="218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38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A92DD-D06A-45E6-9D24-438BB2D8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" y="1000082"/>
            <a:ext cx="6015897" cy="48578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0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A92DD-D06A-45E6-9D24-438BB2D8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" y="1000082"/>
            <a:ext cx="6015897" cy="48578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alpha val="60000"/>
                  </a:schemeClr>
                </a:solidFill>
              </a:rPr>
              <a:t>We had fun in the snow playing on our </a:t>
            </a:r>
            <a:r>
              <a:rPr lang="en-US" altLang="ja-JP" sz="4400" b="1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kumimoji="1" lang="en-US" altLang="ja-JP" sz="4400" b="1" dirty="0">
                <a:solidFill>
                  <a:schemeClr val="tx1">
                    <a:alpha val="60000"/>
                  </a:schemeClr>
                </a:solidFill>
              </a:rPr>
              <a:t>le</a:t>
            </a:r>
            <a:r>
              <a:rPr kumimoji="1" lang="en-US" altLang="ja-JP" sz="4400" b="1" dirty="0">
                <a:solidFill>
                  <a:srgbClr val="FF0000">
                    <a:alpha val="60000"/>
                  </a:srgbClr>
                </a:solidFill>
              </a:rPr>
              <a:t>dge</a:t>
            </a:r>
            <a:r>
              <a:rPr kumimoji="1" lang="en-US" altLang="ja-JP" sz="4400" b="1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30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0D3935-5D74-4E05-8F55-7162E91F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19" b="14245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6A2BD7B-DAF4-447D-9DAE-31187BB8B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18" b="812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830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3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I saw a he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dge</a:t>
            </a:r>
            <a:r>
              <a:rPr kumimoji="1" lang="en-US" altLang="ja-JP" sz="4400" b="1" dirty="0"/>
              <a:t>hog hiding under the he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dge</a:t>
            </a:r>
            <a:r>
              <a:rPr kumimoji="1" lang="en-US" altLang="ja-JP" sz="4400" b="1" dirty="0"/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0D3935-5D74-4E05-8F55-7162E91F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19" b="14245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6A2BD7B-DAF4-447D-9DAE-31187BB8B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18" b="812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098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1216F08-E59A-488D-B5FC-886648D7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6" b="331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650599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1216F08-E59A-488D-B5FC-886648D7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6" b="331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 sle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dge</a:t>
            </a:r>
            <a:r>
              <a:rPr kumimoji="1" lang="en-US" altLang="ja-JP" sz="4400" b="1" dirty="0"/>
              <a:t>hammer was very big and </a:t>
            </a:r>
            <a:r>
              <a:rPr kumimoji="1" lang="en-US" altLang="ja-JP" sz="4000" b="1" dirty="0"/>
              <a:t>heavy.</a:t>
            </a:r>
          </a:p>
        </p:txBody>
      </p:sp>
    </p:spTree>
    <p:extLst>
      <p:ext uri="{BB962C8B-B14F-4D97-AF65-F5344CB8AC3E}">
        <p14:creationId xmlns:p14="http://schemas.microsoft.com/office/powerpoint/2010/main" val="60505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ECDAF3-6521-41ED-A58E-4F4066D580E1}"/>
              </a:ext>
            </a:extLst>
          </p:cNvPr>
          <p:cNvSpPr txBox="1"/>
          <p:nvPr/>
        </p:nvSpPr>
        <p:spPr>
          <a:xfrm>
            <a:off x="4286250" y="209608"/>
            <a:ext cx="501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Japan		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Australia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Spain			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Britain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America 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Canada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France		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China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India			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8CF22E-F83C-51D9-5C59-28EFC08D6F48}"/>
              </a:ext>
            </a:extLst>
          </p:cNvPr>
          <p:cNvSpPr txBox="1"/>
          <p:nvPr/>
        </p:nvSpPr>
        <p:spPr>
          <a:xfrm>
            <a:off x="6248402" y="209608"/>
            <a:ext cx="37814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Japanese	</a:t>
            </a: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British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American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Canadian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French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Chinese</a:t>
            </a:r>
          </a:p>
          <a:p>
            <a:endParaRPr kumimoji="1" lang="en-US" altLang="ja-JP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24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2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977506" y="1968897"/>
            <a:ext cx="349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/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88DD0C-7EB7-40AD-A741-0A9C0B30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0669"/>
            <a:ext cx="5657235" cy="32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dge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Spelling of the /j/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ju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sle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ba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ba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       bri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D9318CE-3333-4BCF-9B0E-4AA79DF7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8" y="172146"/>
            <a:ext cx="2428903" cy="242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F8FEDAC-A473-454A-B755-69EF7ACB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1" y="268927"/>
            <a:ext cx="1943416" cy="23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D91A403-A198-42A8-AEF7-96BAEF3D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606" y="473012"/>
            <a:ext cx="3071280" cy="20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C5F1B54-E07B-4D86-B535-5428AF26E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838282"/>
            <a:ext cx="1651096" cy="213419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81A9AB0-3E3B-4374-8CCF-73DDDD9BE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942" y="3896199"/>
            <a:ext cx="2719434" cy="20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3682C54-3165-4C27-9D6F-A7780F9B4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788" y="3896199"/>
            <a:ext cx="3392806" cy="19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bu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le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he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row     he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hog 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3E9534B-A661-4B09-9D10-5FFA1C46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91" y="3590470"/>
            <a:ext cx="3408284" cy="213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DA15D54-2123-49E4-879C-552C94B6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69" y="3429000"/>
            <a:ext cx="3355526" cy="240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97E500B-7418-4D55-ABA0-FC059959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2" y="3499270"/>
            <a:ext cx="3160395" cy="239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A29ED91-AE8A-4EC4-B677-1E94026EE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201" y="205160"/>
            <a:ext cx="2144934" cy="213904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FD7BBF7-BE66-412C-9091-E5955A06B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372" y="351467"/>
            <a:ext cx="3257354" cy="199273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63F324E-A1D5-44C5-B282-1ECFF6D97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72" y="0"/>
            <a:ext cx="2914205" cy="25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knowle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begru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porri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rigar   drawbri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partri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dge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2E42772-A5D4-4338-81C0-C99CE753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9" y="3725265"/>
            <a:ext cx="3234213" cy="237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FB64818-F879-4F43-A776-7EBAA692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43" y="3780816"/>
            <a:ext cx="3234214" cy="224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4DD8869-04BF-4B60-A5B3-85BF8668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043" y="3699525"/>
            <a:ext cx="3013102" cy="226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DFCFE55-318C-45E5-A330-7530CF59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215" y="210282"/>
            <a:ext cx="2543078" cy="254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1F6DA56-748E-4F20-B583-A742E677B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7" y="674215"/>
            <a:ext cx="3688556" cy="21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70FA4C1-D88B-4118-9C98-5864083BB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287" y="462775"/>
            <a:ext cx="24479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1454</TotalTime>
  <Words>493</Words>
  <Application>Microsoft Office PowerPoint</Application>
  <PresentationFormat>ワイド画面</PresentationFormat>
  <Paragraphs>216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0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113</cp:revision>
  <cp:lastPrinted>2021-09-08T22:42:29Z</cp:lastPrinted>
  <dcterms:created xsi:type="dcterms:W3CDTF">2021-03-28T09:30:35Z</dcterms:created>
  <dcterms:modified xsi:type="dcterms:W3CDTF">2022-08-15T06:50:54Z</dcterms:modified>
</cp:coreProperties>
</file>