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99" r:id="rId2"/>
    <p:sldId id="785" r:id="rId3"/>
    <p:sldId id="1999" r:id="rId4"/>
    <p:sldId id="2018" r:id="rId5"/>
    <p:sldId id="2017" r:id="rId6"/>
    <p:sldId id="2016" r:id="rId7"/>
    <p:sldId id="2015" r:id="rId8"/>
    <p:sldId id="2014" r:id="rId9"/>
    <p:sldId id="2013" r:id="rId10"/>
    <p:sldId id="2012" r:id="rId11"/>
    <p:sldId id="2011" r:id="rId12"/>
    <p:sldId id="2010" r:id="rId13"/>
    <p:sldId id="2009" r:id="rId14"/>
    <p:sldId id="2008" r:id="rId15"/>
    <p:sldId id="2007" r:id="rId16"/>
    <p:sldId id="2006" r:id="rId17"/>
    <p:sldId id="2005" r:id="rId18"/>
    <p:sldId id="2004" r:id="rId19"/>
    <p:sldId id="2003" r:id="rId20"/>
    <p:sldId id="2002" r:id="rId21"/>
    <p:sldId id="2000" r:id="rId22"/>
    <p:sldId id="2019" r:id="rId23"/>
    <p:sldId id="2020" r:id="rId24"/>
    <p:sldId id="1874" r:id="rId25"/>
    <p:sldId id="2030" r:id="rId26"/>
    <p:sldId id="2034" r:id="rId27"/>
    <p:sldId id="2033" r:id="rId28"/>
    <p:sldId id="2032" r:id="rId29"/>
    <p:sldId id="2031" r:id="rId30"/>
    <p:sldId id="1984" r:id="rId31"/>
    <p:sldId id="2021" r:id="rId32"/>
    <p:sldId id="2029" r:id="rId33"/>
    <p:sldId id="2028" r:id="rId34"/>
    <p:sldId id="2027" r:id="rId35"/>
    <p:sldId id="2026" r:id="rId36"/>
    <p:sldId id="2025" r:id="rId37"/>
    <p:sldId id="2024" r:id="rId38"/>
    <p:sldId id="2023" r:id="rId39"/>
    <p:sldId id="2022" r:id="rId40"/>
    <p:sldId id="2035" r:id="rId41"/>
    <p:sldId id="1621" r:id="rId42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4305300" y="3401863"/>
            <a:ext cx="7662471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3a-22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368300" y="225159"/>
            <a:ext cx="4975225" cy="4975225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witch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hutch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kitchen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snatch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8E1F5CD-8E2D-1E90-B1A1-789245BE8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057" y="4149608"/>
            <a:ext cx="2528570" cy="2571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371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witch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hutch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kitchen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snatch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butcher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60CAD7D-9133-1510-088D-B3E9A95D2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494" y="4383925"/>
            <a:ext cx="3376716" cy="2256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9561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witch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hutch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kitchen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snatch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butcher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switch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A0E4F05-D6E4-0F81-E3ED-EF577ED57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634" y="303077"/>
            <a:ext cx="1741114" cy="24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43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witch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hutch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kitchen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snatch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butcher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switch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sketch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D1743AA-392C-D99F-6F6B-C1AD3CF8E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307" y="2033196"/>
            <a:ext cx="2131216" cy="2841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8843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witch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hutch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kitchen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snatch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butcher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switch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sketch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crutches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85571D2-9BC4-318A-93CC-26BA2CEDC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243" y="2926137"/>
            <a:ext cx="1884838" cy="282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61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witch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hutch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kitchen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snatch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butcher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switch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sketch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crutches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watching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8033D52-FFFF-6662-632A-8931AA4A3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688" y="3645178"/>
            <a:ext cx="3432627" cy="2277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6899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witch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hutch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kitchen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snatch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butcher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switch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sketch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crutches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watching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stretcher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77376FA-0D76-7B8D-C3C1-D695675D4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646" y="3926145"/>
            <a:ext cx="2538995" cy="253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84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witch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hutch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kitchen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snatch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butcher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switch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sketch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crutches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watching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stretcher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ketchup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E7DAADC-D00D-3735-00B4-CC2415600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570" y="4239487"/>
            <a:ext cx="2273780" cy="227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72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witch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hutch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kitchen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snatch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butcher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switch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sketch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crutches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watching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stretcher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ketchup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wretched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82BECCB-E897-DCC4-9E6A-400475BA3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111" y="551846"/>
            <a:ext cx="2017239" cy="235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40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witch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hutch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kitchen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snatch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butcher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switch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sketch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crutches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watching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stretcher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ketchup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wretched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scratching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6AC6187-31EE-7331-ABEA-4B22B90AB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353" y="0"/>
            <a:ext cx="2989665" cy="1973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76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201921" y="3334810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Spelling Test 11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witch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hutch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kitchen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snatch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butcher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switch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sketch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crutches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watching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stretcher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ketchup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wretched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scratching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stretching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684B25B-8E2A-9C50-BEEA-27A981807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0" y="210586"/>
            <a:ext cx="2320290" cy="1752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5941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201921" y="3334810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Proper Nouns</a:t>
            </a:r>
            <a:r>
              <a:rPr lang="ja-JP" altLang="en-US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　</a:t>
            </a:r>
            <a:endParaRPr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&amp; Adjectives.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506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E6E38060-84A1-F9E1-67C6-CA7A46AD6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916" y="0"/>
            <a:ext cx="9648167" cy="677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30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マップ&#10;&#10;自動的に生成された説明">
            <a:extLst>
              <a:ext uri="{FF2B5EF4-FFF2-40B4-BE49-F238E27FC236}">
                <a16:creationId xmlns:a16="http://schemas.microsoft.com/office/drawing/2014/main" id="{F481F90A-74D0-8887-EA82-74FFA7103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08" y="0"/>
            <a:ext cx="10188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56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Proper Adjectives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apan map に対する画像結果">
            <a:extLst>
              <a:ext uri="{FF2B5EF4-FFF2-40B4-BE49-F238E27FC236}">
                <a16:creationId xmlns:a16="http://schemas.microsoft.com/office/drawing/2014/main" id="{BEA16925-535B-C5D6-6527-46DA4CFF6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642938"/>
            <a:ext cx="20574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783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apan map に対する画像結果">
            <a:extLst>
              <a:ext uri="{FF2B5EF4-FFF2-40B4-BE49-F238E27FC236}">
                <a16:creationId xmlns:a16="http://schemas.microsoft.com/office/drawing/2014/main" id="{BEA16925-535B-C5D6-6527-46DA4CFF6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642938"/>
            <a:ext cx="20574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F18D46-4A7F-923F-3433-0618DE15D828}"/>
              </a:ext>
            </a:extLst>
          </p:cNvPr>
          <p:cNvSpPr txBox="1"/>
          <p:nvPr/>
        </p:nvSpPr>
        <p:spPr>
          <a:xfrm>
            <a:off x="2019300" y="3500438"/>
            <a:ext cx="2524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Japan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51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apan map に対する画像結果">
            <a:extLst>
              <a:ext uri="{FF2B5EF4-FFF2-40B4-BE49-F238E27FC236}">
                <a16:creationId xmlns:a16="http://schemas.microsoft.com/office/drawing/2014/main" id="{BEA16925-535B-C5D6-6527-46DA4CFF6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642938"/>
            <a:ext cx="20574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F18D46-4A7F-923F-3433-0618DE15D828}"/>
              </a:ext>
            </a:extLst>
          </p:cNvPr>
          <p:cNvSpPr txBox="1"/>
          <p:nvPr/>
        </p:nvSpPr>
        <p:spPr>
          <a:xfrm>
            <a:off x="2019300" y="3500438"/>
            <a:ext cx="2524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Japan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30" name="Picture 6" descr="japanese food に対する画像結果">
            <a:extLst>
              <a:ext uri="{FF2B5EF4-FFF2-40B4-BE49-F238E27FC236}">
                <a16:creationId xmlns:a16="http://schemas.microsoft.com/office/drawing/2014/main" id="{AB67DA31-0D72-DABA-7EF1-EFC59768E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40" y="452438"/>
            <a:ext cx="4238625" cy="282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600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apan map に対する画像結果">
            <a:extLst>
              <a:ext uri="{FF2B5EF4-FFF2-40B4-BE49-F238E27FC236}">
                <a16:creationId xmlns:a16="http://schemas.microsoft.com/office/drawing/2014/main" id="{BEA16925-535B-C5D6-6527-46DA4CFF6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642938"/>
            <a:ext cx="20574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F18D46-4A7F-923F-3433-0618DE15D828}"/>
              </a:ext>
            </a:extLst>
          </p:cNvPr>
          <p:cNvSpPr txBox="1"/>
          <p:nvPr/>
        </p:nvSpPr>
        <p:spPr>
          <a:xfrm>
            <a:off x="2019300" y="3500438"/>
            <a:ext cx="2524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Japan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30" name="Picture 6" descr="japanese food に対する画像結果">
            <a:extLst>
              <a:ext uri="{FF2B5EF4-FFF2-40B4-BE49-F238E27FC236}">
                <a16:creationId xmlns:a16="http://schemas.microsoft.com/office/drawing/2014/main" id="{AB67DA31-0D72-DABA-7EF1-EFC59768E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40" y="452438"/>
            <a:ext cx="4238625" cy="282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9C905E-D6A9-08B4-316C-21620CADC8DB}"/>
              </a:ext>
            </a:extLst>
          </p:cNvPr>
          <p:cNvSpPr txBox="1"/>
          <p:nvPr/>
        </p:nvSpPr>
        <p:spPr>
          <a:xfrm>
            <a:off x="7210425" y="3429000"/>
            <a:ext cx="2524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food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41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apan map に対する画像結果">
            <a:extLst>
              <a:ext uri="{FF2B5EF4-FFF2-40B4-BE49-F238E27FC236}">
                <a16:creationId xmlns:a16="http://schemas.microsoft.com/office/drawing/2014/main" id="{BEA16925-535B-C5D6-6527-46DA4CFF6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642938"/>
            <a:ext cx="20574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F18D46-4A7F-923F-3433-0618DE15D828}"/>
              </a:ext>
            </a:extLst>
          </p:cNvPr>
          <p:cNvSpPr txBox="1"/>
          <p:nvPr/>
        </p:nvSpPr>
        <p:spPr>
          <a:xfrm>
            <a:off x="2019300" y="3500438"/>
            <a:ext cx="2524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Japan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30" name="Picture 6" descr="japanese food に対する画像結果">
            <a:extLst>
              <a:ext uri="{FF2B5EF4-FFF2-40B4-BE49-F238E27FC236}">
                <a16:creationId xmlns:a16="http://schemas.microsoft.com/office/drawing/2014/main" id="{AB67DA31-0D72-DABA-7EF1-EFC59768E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40" y="452438"/>
            <a:ext cx="4238625" cy="282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9C905E-D6A9-08B4-316C-21620CADC8DB}"/>
              </a:ext>
            </a:extLst>
          </p:cNvPr>
          <p:cNvSpPr txBox="1"/>
          <p:nvPr/>
        </p:nvSpPr>
        <p:spPr>
          <a:xfrm>
            <a:off x="7210425" y="3429000"/>
            <a:ext cx="2524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food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69BCF7-FF51-7C69-F92F-922A4B6DED16}"/>
              </a:ext>
            </a:extLst>
          </p:cNvPr>
          <p:cNvSpPr txBox="1"/>
          <p:nvPr/>
        </p:nvSpPr>
        <p:spPr>
          <a:xfrm>
            <a:off x="3236117" y="5515570"/>
            <a:ext cx="5719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Japanese food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529C8A8-29F2-35F4-8744-259E9F0F7B89}"/>
              </a:ext>
            </a:extLst>
          </p:cNvPr>
          <p:cNvCxnSpPr/>
          <p:nvPr/>
        </p:nvCxnSpPr>
        <p:spPr>
          <a:xfrm>
            <a:off x="3838575" y="4552950"/>
            <a:ext cx="647700" cy="7810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CE123CB1-033B-CE6D-7E7C-E3CE7978AEF0}"/>
              </a:ext>
            </a:extLst>
          </p:cNvPr>
          <p:cNvCxnSpPr>
            <a:cxnSpLocks/>
          </p:cNvCxnSpPr>
          <p:nvPr/>
        </p:nvCxnSpPr>
        <p:spPr>
          <a:xfrm flipH="1">
            <a:off x="7277100" y="4499967"/>
            <a:ext cx="657225" cy="7006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28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7DA75A7-D1C2-A294-545C-818952BD0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84" y="1431058"/>
            <a:ext cx="3567679" cy="2370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5961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ECDAF3-6521-41ED-A58E-4F4066D580E1}"/>
              </a:ext>
            </a:extLst>
          </p:cNvPr>
          <p:cNvSpPr txBox="1"/>
          <p:nvPr/>
        </p:nvSpPr>
        <p:spPr>
          <a:xfrm>
            <a:off x="4286250" y="209608"/>
            <a:ext cx="50101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Japan		</a:t>
            </a:r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Australia		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Spain			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Britain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America 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Canada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France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China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India						</a:t>
            </a:r>
            <a:endParaRPr kumimoji="1" lang="ja-JP" altLang="en-US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30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ECDAF3-6521-41ED-A58E-4F4066D580E1}"/>
              </a:ext>
            </a:extLst>
          </p:cNvPr>
          <p:cNvSpPr txBox="1"/>
          <p:nvPr/>
        </p:nvSpPr>
        <p:spPr>
          <a:xfrm>
            <a:off x="4286250" y="209608"/>
            <a:ext cx="50101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Japan		</a:t>
            </a:r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Australia		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Spain			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Britain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America 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Canada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France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China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India						</a:t>
            </a:r>
            <a:endParaRPr kumimoji="1" lang="ja-JP" altLang="en-US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48CF22E-F83C-51D9-5C59-28EFC08D6F48}"/>
              </a:ext>
            </a:extLst>
          </p:cNvPr>
          <p:cNvSpPr txBox="1"/>
          <p:nvPr/>
        </p:nvSpPr>
        <p:spPr>
          <a:xfrm>
            <a:off x="6248402" y="209608"/>
            <a:ext cx="378142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Japanese	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kumimoji="1" lang="ja-JP" altLang="en-US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09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ECDAF3-6521-41ED-A58E-4F4066D580E1}"/>
              </a:ext>
            </a:extLst>
          </p:cNvPr>
          <p:cNvSpPr txBox="1"/>
          <p:nvPr/>
        </p:nvSpPr>
        <p:spPr>
          <a:xfrm>
            <a:off x="4286250" y="209608"/>
            <a:ext cx="50101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Japan		</a:t>
            </a:r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Australia		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Spain			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Britain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America 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Canada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France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China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India						</a:t>
            </a:r>
            <a:endParaRPr kumimoji="1" lang="ja-JP" altLang="en-US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48CF22E-F83C-51D9-5C59-28EFC08D6F48}"/>
              </a:ext>
            </a:extLst>
          </p:cNvPr>
          <p:cNvSpPr txBox="1"/>
          <p:nvPr/>
        </p:nvSpPr>
        <p:spPr>
          <a:xfrm>
            <a:off x="6248402" y="209608"/>
            <a:ext cx="378142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Japanese	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Australian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kumimoji="1" lang="ja-JP" altLang="en-US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011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ECDAF3-6521-41ED-A58E-4F4066D580E1}"/>
              </a:ext>
            </a:extLst>
          </p:cNvPr>
          <p:cNvSpPr txBox="1"/>
          <p:nvPr/>
        </p:nvSpPr>
        <p:spPr>
          <a:xfrm>
            <a:off x="4286250" y="209608"/>
            <a:ext cx="50101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Japan		</a:t>
            </a:r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Australia		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Spain			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Britain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America 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Canada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France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China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India						</a:t>
            </a:r>
            <a:endParaRPr kumimoji="1" lang="ja-JP" altLang="en-US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48CF22E-F83C-51D9-5C59-28EFC08D6F48}"/>
              </a:ext>
            </a:extLst>
          </p:cNvPr>
          <p:cNvSpPr txBox="1"/>
          <p:nvPr/>
        </p:nvSpPr>
        <p:spPr>
          <a:xfrm>
            <a:off x="6248402" y="209608"/>
            <a:ext cx="378142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Japanese	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Australian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Spanish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kumimoji="1" lang="ja-JP" altLang="en-US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7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ECDAF3-6521-41ED-A58E-4F4066D580E1}"/>
              </a:ext>
            </a:extLst>
          </p:cNvPr>
          <p:cNvSpPr txBox="1"/>
          <p:nvPr/>
        </p:nvSpPr>
        <p:spPr>
          <a:xfrm>
            <a:off x="4286250" y="209608"/>
            <a:ext cx="50101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Japan		</a:t>
            </a:r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Australia		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Spain			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Britain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America 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Canada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France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China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India						</a:t>
            </a:r>
            <a:endParaRPr kumimoji="1" lang="ja-JP" altLang="en-US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48CF22E-F83C-51D9-5C59-28EFC08D6F48}"/>
              </a:ext>
            </a:extLst>
          </p:cNvPr>
          <p:cNvSpPr txBox="1"/>
          <p:nvPr/>
        </p:nvSpPr>
        <p:spPr>
          <a:xfrm>
            <a:off x="6248402" y="209608"/>
            <a:ext cx="378142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Japanese	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Australian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Spanish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British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kumimoji="1" lang="ja-JP" altLang="en-US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650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ECDAF3-6521-41ED-A58E-4F4066D580E1}"/>
              </a:ext>
            </a:extLst>
          </p:cNvPr>
          <p:cNvSpPr txBox="1"/>
          <p:nvPr/>
        </p:nvSpPr>
        <p:spPr>
          <a:xfrm>
            <a:off x="4286250" y="209608"/>
            <a:ext cx="50101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Japan		</a:t>
            </a:r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Australia		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Spain			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Britain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America 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Canada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France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China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India						</a:t>
            </a:r>
            <a:endParaRPr kumimoji="1" lang="ja-JP" altLang="en-US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48CF22E-F83C-51D9-5C59-28EFC08D6F48}"/>
              </a:ext>
            </a:extLst>
          </p:cNvPr>
          <p:cNvSpPr txBox="1"/>
          <p:nvPr/>
        </p:nvSpPr>
        <p:spPr>
          <a:xfrm>
            <a:off x="6248402" y="209608"/>
            <a:ext cx="378142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Japanese	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Australian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Spanish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British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American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kumimoji="1" lang="ja-JP" altLang="en-US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77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ECDAF3-6521-41ED-A58E-4F4066D580E1}"/>
              </a:ext>
            </a:extLst>
          </p:cNvPr>
          <p:cNvSpPr txBox="1"/>
          <p:nvPr/>
        </p:nvSpPr>
        <p:spPr>
          <a:xfrm>
            <a:off x="4286250" y="209608"/>
            <a:ext cx="50101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Japan		</a:t>
            </a:r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Australia		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Spain			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Britain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America 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Canada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France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China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India						</a:t>
            </a:r>
            <a:endParaRPr kumimoji="1" lang="ja-JP" altLang="en-US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48CF22E-F83C-51D9-5C59-28EFC08D6F48}"/>
              </a:ext>
            </a:extLst>
          </p:cNvPr>
          <p:cNvSpPr txBox="1"/>
          <p:nvPr/>
        </p:nvSpPr>
        <p:spPr>
          <a:xfrm>
            <a:off x="6248402" y="209608"/>
            <a:ext cx="378142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Japanese	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Australian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Spanish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British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American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Canadian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kumimoji="1" lang="ja-JP" altLang="en-US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229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ECDAF3-6521-41ED-A58E-4F4066D580E1}"/>
              </a:ext>
            </a:extLst>
          </p:cNvPr>
          <p:cNvSpPr txBox="1"/>
          <p:nvPr/>
        </p:nvSpPr>
        <p:spPr>
          <a:xfrm>
            <a:off x="4286250" y="209608"/>
            <a:ext cx="50101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Japan		</a:t>
            </a:r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Australia		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Spain			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Britain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America 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Canada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France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China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India						</a:t>
            </a:r>
            <a:endParaRPr kumimoji="1" lang="ja-JP" altLang="en-US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48CF22E-F83C-51D9-5C59-28EFC08D6F48}"/>
              </a:ext>
            </a:extLst>
          </p:cNvPr>
          <p:cNvSpPr txBox="1"/>
          <p:nvPr/>
        </p:nvSpPr>
        <p:spPr>
          <a:xfrm>
            <a:off x="6248402" y="209608"/>
            <a:ext cx="378142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Japanese	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Australian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Spanish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British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American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Canadian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French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kumimoji="1" lang="ja-JP" altLang="en-US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9893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ECDAF3-6521-41ED-A58E-4F4066D580E1}"/>
              </a:ext>
            </a:extLst>
          </p:cNvPr>
          <p:cNvSpPr txBox="1"/>
          <p:nvPr/>
        </p:nvSpPr>
        <p:spPr>
          <a:xfrm>
            <a:off x="4286250" y="209608"/>
            <a:ext cx="50101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Japan		</a:t>
            </a:r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Australia		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Spain			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Britain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America 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Canada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France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China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India						</a:t>
            </a:r>
            <a:endParaRPr kumimoji="1" lang="ja-JP" altLang="en-US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48CF22E-F83C-51D9-5C59-28EFC08D6F48}"/>
              </a:ext>
            </a:extLst>
          </p:cNvPr>
          <p:cNvSpPr txBox="1"/>
          <p:nvPr/>
        </p:nvSpPr>
        <p:spPr>
          <a:xfrm>
            <a:off x="6248402" y="209608"/>
            <a:ext cx="378142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Japanese	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Australian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Spanish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British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American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Canadian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French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Chinese</a:t>
            </a:r>
          </a:p>
          <a:p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kumimoji="1" lang="ja-JP" altLang="en-US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1910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ECDAF3-6521-41ED-A58E-4F4066D580E1}"/>
              </a:ext>
            </a:extLst>
          </p:cNvPr>
          <p:cNvSpPr txBox="1"/>
          <p:nvPr/>
        </p:nvSpPr>
        <p:spPr>
          <a:xfrm>
            <a:off x="4286250" y="209608"/>
            <a:ext cx="50101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Japan		</a:t>
            </a:r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Australia		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Spain			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Britain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America 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Canada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France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China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India						</a:t>
            </a:r>
            <a:endParaRPr kumimoji="1" lang="ja-JP" altLang="en-US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48CF22E-F83C-51D9-5C59-28EFC08D6F48}"/>
              </a:ext>
            </a:extLst>
          </p:cNvPr>
          <p:cNvSpPr txBox="1"/>
          <p:nvPr/>
        </p:nvSpPr>
        <p:spPr>
          <a:xfrm>
            <a:off x="6248402" y="209608"/>
            <a:ext cx="378142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Japanese	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Australian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Spanish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British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American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Canadian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French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Chinese</a:t>
            </a:r>
          </a:p>
          <a:p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Indian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kumimoji="1" lang="ja-JP" altLang="en-US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33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911BB4D-63FE-F322-4984-8664F9889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" y="1983184"/>
            <a:ext cx="37338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83528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ECDAF3-6521-41ED-A58E-4F4066D580E1}"/>
              </a:ext>
            </a:extLst>
          </p:cNvPr>
          <p:cNvSpPr txBox="1"/>
          <p:nvPr/>
        </p:nvSpPr>
        <p:spPr>
          <a:xfrm>
            <a:off x="857250" y="209608"/>
            <a:ext cx="50101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Japan		</a:t>
            </a:r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Australia		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Spain			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Britain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America 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Canada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France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China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India						</a:t>
            </a:r>
            <a:endParaRPr kumimoji="1" lang="ja-JP" altLang="en-US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48CF22E-F83C-51D9-5C59-28EFC08D6F48}"/>
              </a:ext>
            </a:extLst>
          </p:cNvPr>
          <p:cNvSpPr txBox="1"/>
          <p:nvPr/>
        </p:nvSpPr>
        <p:spPr>
          <a:xfrm>
            <a:off x="3267075" y="209608"/>
            <a:ext cx="298132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Japanese	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Australian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Spanish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British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American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Canadian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French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Chinese</a:t>
            </a:r>
          </a:p>
          <a:p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Indian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kumimoji="1" lang="ja-JP" altLang="en-US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09E8E98-A39C-0C32-123B-598AAD86A409}"/>
              </a:ext>
            </a:extLst>
          </p:cNvPr>
          <p:cNvSpPr txBox="1"/>
          <p:nvPr/>
        </p:nvSpPr>
        <p:spPr>
          <a:xfrm>
            <a:off x="5972175" y="117693"/>
            <a:ext cx="50101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Thailand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Korea		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Peru			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Egypt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South Africa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Wales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Great Britain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Sweden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Nigeria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			</a:t>
            </a:r>
            <a:endParaRPr kumimoji="1" lang="ja-JP" altLang="en-US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EF8A933-28BE-321C-9268-3DFA3D3B5597}"/>
              </a:ext>
            </a:extLst>
          </p:cNvPr>
          <p:cNvSpPr txBox="1"/>
          <p:nvPr/>
        </p:nvSpPr>
        <p:spPr>
          <a:xfrm>
            <a:off x="9210675" y="209608"/>
            <a:ext cx="298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kumimoji="1" lang="ja-JP" altLang="en-US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C3C66E-D177-7F64-8324-CFFE94FB857B}"/>
              </a:ext>
            </a:extLst>
          </p:cNvPr>
          <p:cNvSpPr txBox="1"/>
          <p:nvPr/>
        </p:nvSpPr>
        <p:spPr>
          <a:xfrm>
            <a:off x="8462963" y="117693"/>
            <a:ext cx="298132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Thai</a:t>
            </a:r>
          </a:p>
          <a:p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Korean</a:t>
            </a:r>
          </a:p>
          <a:p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Peruvian</a:t>
            </a:r>
          </a:p>
          <a:p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Egyptian</a:t>
            </a:r>
          </a:p>
          <a:p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South African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Welsh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British</a:t>
            </a:r>
          </a:p>
          <a:p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Swedish</a:t>
            </a:r>
          </a:p>
          <a:p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Nigerian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ja-JP" altLang="en-US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0397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you!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See you!</a:t>
            </a:r>
            <a:endParaRPr kumimoji="1" lang="en-US" altLang="ja-JP" sz="54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D459B8A-63CB-18C1-7E3E-AA3B98BBF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612" y="2721848"/>
            <a:ext cx="1641223" cy="257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36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witch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7902AB5-1EA5-16C7-A89E-E4F0C2AF5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52" y="3548571"/>
            <a:ext cx="2471104" cy="256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6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witch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167D2BF-9B9D-1C65-D9FB-17AC4E1D7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3948113"/>
            <a:ext cx="2068512" cy="206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62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witch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hutch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9D903E1-EFA5-E82E-FDDE-FD2C527A1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81" y="4560894"/>
            <a:ext cx="3445659" cy="2297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526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witch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match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hutch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kitchen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BAF98C-2F53-5CE8-FE4A-A499BAFAE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361" y="4292821"/>
            <a:ext cx="3302152" cy="2296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6446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1470</TotalTime>
  <Words>1200</Words>
  <Application>Microsoft Office PowerPoint</Application>
  <PresentationFormat>ワイド画面</PresentationFormat>
  <Paragraphs>572</Paragraphs>
  <Slides>41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8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113</cp:revision>
  <cp:lastPrinted>2021-09-08T22:42:29Z</cp:lastPrinted>
  <dcterms:created xsi:type="dcterms:W3CDTF">2021-03-28T09:30:35Z</dcterms:created>
  <dcterms:modified xsi:type="dcterms:W3CDTF">2022-11-18T08:49:58Z</dcterms:modified>
</cp:coreProperties>
</file>