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9" r:id="rId2"/>
    <p:sldId id="785" r:id="rId3"/>
    <p:sldId id="1949" r:id="rId4"/>
    <p:sldId id="1967" r:id="rId5"/>
    <p:sldId id="1966" r:id="rId6"/>
    <p:sldId id="1965" r:id="rId7"/>
    <p:sldId id="1964" r:id="rId8"/>
    <p:sldId id="1963" r:id="rId9"/>
    <p:sldId id="1962" r:id="rId10"/>
    <p:sldId id="1961" r:id="rId11"/>
    <p:sldId id="1960" r:id="rId12"/>
    <p:sldId id="1959" r:id="rId13"/>
    <p:sldId id="1958" r:id="rId14"/>
    <p:sldId id="1957" r:id="rId15"/>
    <p:sldId id="1956" r:id="rId16"/>
    <p:sldId id="1955" r:id="rId17"/>
    <p:sldId id="1954" r:id="rId18"/>
    <p:sldId id="1953" r:id="rId19"/>
    <p:sldId id="1952" r:id="rId20"/>
    <p:sldId id="1951" r:id="rId21"/>
    <p:sldId id="1950" r:id="rId22"/>
    <p:sldId id="1968" r:id="rId23"/>
    <p:sldId id="1874" r:id="rId24"/>
    <p:sldId id="1945" r:id="rId25"/>
    <p:sldId id="1969" r:id="rId26"/>
    <p:sldId id="1943" r:id="rId27"/>
    <p:sldId id="1944" r:id="rId28"/>
    <p:sldId id="1970" r:id="rId29"/>
    <p:sldId id="1938" r:id="rId30"/>
    <p:sldId id="1939" r:id="rId31"/>
    <p:sldId id="1621" r:id="rId3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362450" y="3401863"/>
            <a:ext cx="760532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137416" cy="513741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8F32D0-7B45-E4D9-F513-5089C62D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795" y="4323809"/>
            <a:ext cx="2668045" cy="20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B4BBDF-CD37-9435-50F9-096861D0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24" y="4081715"/>
            <a:ext cx="2550352" cy="24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965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57369C-EA09-A232-09C8-1DE0E159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06" y="1244521"/>
            <a:ext cx="2575708" cy="23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9429B9-404D-9B98-731B-14AB918A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332" y="2085520"/>
            <a:ext cx="2619375" cy="22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E1D384-E0A0-BD66-A2A4-963023FD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02" y="3057525"/>
            <a:ext cx="3328823" cy="249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92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99C132-7856-E9C9-DB90-75E9DC81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54754"/>
            <a:ext cx="3566861" cy="24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96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genetic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6B8792-8A46-0D53-6F31-7DEE2EBE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87" y="4019683"/>
            <a:ext cx="3566861" cy="16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genetic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gymnastics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61C3EC-90B8-E47F-07F5-7517E4CBA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705" y="447675"/>
            <a:ext cx="2024895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52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genetic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gymnastics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emergency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70151C-A228-12F0-05DC-83ED0622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164" y="1738598"/>
            <a:ext cx="2689674" cy="15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genetic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gymnastics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emergency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dungeon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DE96C0-6052-B4E8-9CA9-6EB0734E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585" y="1523985"/>
            <a:ext cx="2939415" cy="198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50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Test 9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engine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magical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strange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energy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gender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genetic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gymnastics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emergency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dungeon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urgency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197749-4F54-316C-355A-C4C61914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27" y="1327514"/>
            <a:ext cx="2441648" cy="217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88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Proper Nouns.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17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6FE5AFC-16EA-756F-8A1D-E7AD383F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0"/>
            <a:ext cx="9639301" cy="67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Places as Proper Nouns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92071E-B4A7-49A8-B6C1-321485932A66}"/>
              </a:ext>
            </a:extLst>
          </p:cNvPr>
          <p:cNvSpPr txBox="1"/>
          <p:nvPr/>
        </p:nvSpPr>
        <p:spPr>
          <a:xfrm>
            <a:off x="243840" y="294640"/>
            <a:ext cx="1122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Mt. Fuji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Disney Land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 Sky Tree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Japan  China  America  France  Russia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UAE   Canada  Egypt  Netherland Australia  England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92071E-B4A7-49A8-B6C1-321485932A66}"/>
              </a:ext>
            </a:extLst>
          </p:cNvPr>
          <p:cNvSpPr txBox="1"/>
          <p:nvPr/>
        </p:nvSpPr>
        <p:spPr>
          <a:xfrm>
            <a:off x="300990" y="247015"/>
            <a:ext cx="1122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Universal Studio Japan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 Disney Sea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 Tower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Tokyo Disney Land</a:t>
            </a:r>
          </a:p>
          <a:p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Itozu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Zoo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Kokura Castle</a:t>
            </a:r>
          </a:p>
          <a:p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Haikaratto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Yokocho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Hokkaido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Kyushu    Fukuoka   Kumamoto</a:t>
            </a:r>
          </a:p>
        </p:txBody>
      </p:sp>
    </p:spTree>
    <p:extLst>
      <p:ext uri="{BB962C8B-B14F-4D97-AF65-F5344CB8AC3E}">
        <p14:creationId xmlns:p14="http://schemas.microsoft.com/office/powerpoint/2010/main" val="95108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792480"/>
            <a:ext cx="7584706" cy="5230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5EF720-7376-4692-9C31-9E52931E8836}"/>
              </a:ext>
            </a:extLst>
          </p:cNvPr>
          <p:cNvSpPr txBox="1"/>
          <p:nvPr/>
        </p:nvSpPr>
        <p:spPr>
          <a:xfrm>
            <a:off x="625643" y="113972"/>
            <a:ext cx="1156635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Japan                      </a:t>
            </a:r>
            <a:r>
              <a:rPr kumimoji="1" lang="en-US" altLang="ja-JP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Dazaifu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Shrine </a:t>
            </a:r>
          </a:p>
          <a:p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Kosuke’s house      Disney Land   </a:t>
            </a:r>
          </a:p>
          <a:p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Sun Live          Universal Studio Japan</a:t>
            </a:r>
          </a:p>
          <a:p>
            <a:r>
              <a:rPr lang="en-US" altLang="ja-JP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Itozu</a:t>
            </a:r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Zoo                 Osaka</a:t>
            </a:r>
          </a:p>
          <a:p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Mr. Max                   Yamada Denki</a:t>
            </a:r>
          </a:p>
          <a:p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Costco                       AEON</a:t>
            </a:r>
          </a:p>
          <a:p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Ikea                          </a:t>
            </a:r>
          </a:p>
          <a:p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Kokura Castle</a:t>
            </a:r>
          </a:p>
          <a:p>
            <a:r>
              <a:rPr lang="en-US" altLang="ja-JP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Nishimoji</a:t>
            </a:r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Elementary School</a:t>
            </a:r>
          </a:p>
          <a:p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95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3C640A-A5AF-4F45-8D7E-EC09DC9DDAC1}"/>
              </a:ext>
            </a:extLst>
          </p:cNvPr>
          <p:cNvSpPr txBox="1"/>
          <p:nvPr/>
        </p:nvSpPr>
        <p:spPr>
          <a:xfrm>
            <a:off x="1066800" y="447040"/>
            <a:ext cx="10373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China    Kenya   America   Italy Greece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Ice land   Ireland   Netherland   France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Japan   India   Chile   Singapore   Iran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Canada   Kazakhstan    Nigeria    Czech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Malaysia   Korea   Mongolia   Argentina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Russia   Au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stralia   Greenland   Brazil   Spain   Mexico   Afghanistan 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890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3C640A-A5AF-4F45-8D7E-EC09DC9DDAC1}"/>
              </a:ext>
            </a:extLst>
          </p:cNvPr>
          <p:cNvSpPr txBox="1"/>
          <p:nvPr/>
        </p:nvSpPr>
        <p:spPr>
          <a:xfrm>
            <a:off x="180975" y="447040"/>
            <a:ext cx="112591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India  Russia  Japan  China  Czech Republic</a:t>
            </a:r>
          </a:p>
          <a:p>
            <a:endParaRPr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Australia  Mongolia</a:t>
            </a:r>
            <a:r>
              <a:rPr lang="ja-JP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Ukraine</a:t>
            </a:r>
            <a:r>
              <a:rPr lang="ja-JP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Thailand</a:t>
            </a:r>
          </a:p>
          <a:p>
            <a:endParaRPr kumimoji="1"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Afghanistan    Yemen  Egypt  North Korea</a:t>
            </a:r>
          </a:p>
          <a:p>
            <a:endParaRPr kumimoji="1"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Penang    Green Land</a:t>
            </a:r>
            <a:endParaRPr kumimoji="1"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950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1DA67A8-980D-4438-939A-55DF7EC7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" y="0"/>
            <a:ext cx="12005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4935AE-3E86-E6F1-18EF-F47ABCF4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55" y="1713940"/>
            <a:ext cx="24574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35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14CD1F-DA68-4BF1-9CFF-47D84E54579D}"/>
              </a:ext>
            </a:extLst>
          </p:cNvPr>
          <p:cNvSpPr txBox="1"/>
          <p:nvPr/>
        </p:nvSpPr>
        <p:spPr>
          <a:xfrm>
            <a:off x="121920" y="124718"/>
            <a:ext cx="10728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Dear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unty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am and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ncle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orace,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	We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having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lovely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time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holiday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ummershire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  We have visited the beautiful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illage of </a:t>
            </a:r>
            <a:r>
              <a:rPr kumimoji="1" lang="en-US" altLang="ja-JP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heldown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and the town of </a:t>
            </a:r>
            <a:r>
              <a:rPr kumimoji="1" lang="en-US" altLang="ja-JP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rington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 we went to the </a:t>
            </a:r>
            <a:r>
              <a:rPr lang="en-US" altLang="ja-JP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appywood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ills 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ome for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orses.  Dan sponsored a donkey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alled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erry.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	Lots of love from,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uzie,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ill,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an and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uby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F80161-8D9B-4E8B-AD69-7CC000CADF30}"/>
              </a:ext>
            </a:extLst>
          </p:cNvPr>
          <p:cNvSpPr txBox="1"/>
          <p:nvPr/>
        </p:nvSpPr>
        <p:spPr>
          <a:xfrm>
            <a:off x="6807200" y="3891280"/>
            <a:ext cx="700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mith,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8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ill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oad,</a:t>
            </a:r>
          </a:p>
          <a:p>
            <a:r>
              <a:rPr kumimoji="1"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rickleton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uffolk,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ngland,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urope,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arth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4E775C-FEB5-1371-9A35-4A1180D6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41" y="2428315"/>
            <a:ext cx="1523921" cy="23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D4CE25-EAA3-73E2-32B3-01E53C0B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62" y="2852175"/>
            <a:ext cx="1287705" cy="23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374ADE-BF40-370F-D6AF-A9FFE652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57" y="3617693"/>
            <a:ext cx="1914853" cy="26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63B51A-24F6-9C6C-31B2-4699E8F1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8" y="4091775"/>
            <a:ext cx="3165912" cy="22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728863-316B-648A-D5CE-2219C41E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16" y="4091583"/>
            <a:ext cx="3707050" cy="23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02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margin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digital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giraffe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999B8A-0283-E2D1-0CBA-AB0486DF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795" y="4391166"/>
            <a:ext cx="3243130" cy="215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97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1333</TotalTime>
  <Words>643</Words>
  <Application>Microsoft Office PowerPoint</Application>
  <PresentationFormat>ワイド画面</PresentationFormat>
  <Paragraphs>232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105</cp:revision>
  <cp:lastPrinted>2021-09-08T22:42:29Z</cp:lastPrinted>
  <dcterms:created xsi:type="dcterms:W3CDTF">2021-03-28T09:30:35Z</dcterms:created>
  <dcterms:modified xsi:type="dcterms:W3CDTF">2022-11-04T08:54:59Z</dcterms:modified>
</cp:coreProperties>
</file>