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9" r:id="rId2"/>
    <p:sldId id="785" r:id="rId3"/>
    <p:sldId id="1949" r:id="rId4"/>
    <p:sldId id="2806" r:id="rId5"/>
    <p:sldId id="2805" r:id="rId6"/>
    <p:sldId id="2804" r:id="rId7"/>
    <p:sldId id="2803" r:id="rId8"/>
    <p:sldId id="1776" r:id="rId9"/>
    <p:sldId id="297" r:id="rId10"/>
    <p:sldId id="1523" r:id="rId11"/>
    <p:sldId id="1521" r:id="rId12"/>
    <p:sldId id="1522" r:id="rId13"/>
    <p:sldId id="1148" r:id="rId14"/>
    <p:sldId id="2807" r:id="rId15"/>
    <p:sldId id="2808" r:id="rId16"/>
    <p:sldId id="1574" r:id="rId17"/>
    <p:sldId id="1895" r:id="rId18"/>
    <p:sldId id="1905" r:id="rId19"/>
    <p:sldId id="1904" r:id="rId20"/>
    <p:sldId id="1903" r:id="rId21"/>
    <p:sldId id="1824" r:id="rId22"/>
    <p:sldId id="1660" r:id="rId23"/>
    <p:sldId id="1923" r:id="rId24"/>
    <p:sldId id="1924" r:id="rId25"/>
    <p:sldId id="1925" r:id="rId26"/>
    <p:sldId id="1926" r:id="rId27"/>
    <p:sldId id="1927" r:id="rId28"/>
    <p:sldId id="1928" r:id="rId29"/>
    <p:sldId id="1929" r:id="rId30"/>
    <p:sldId id="1930" r:id="rId31"/>
    <p:sldId id="1931" r:id="rId32"/>
    <p:sldId id="1932" r:id="rId33"/>
    <p:sldId id="1933" r:id="rId34"/>
    <p:sldId id="1934" r:id="rId35"/>
    <p:sldId id="1935" r:id="rId36"/>
    <p:sldId id="1936" r:id="rId37"/>
    <p:sldId id="1562" r:id="rId38"/>
    <p:sldId id="2802" r:id="rId39"/>
    <p:sldId id="1559" r:id="rId40"/>
    <p:sldId id="1940" r:id="rId41"/>
    <p:sldId id="1560" r:id="rId42"/>
    <p:sldId id="1941" r:id="rId43"/>
    <p:sldId id="1561" r:id="rId44"/>
    <p:sldId id="1942" r:id="rId45"/>
    <p:sldId id="1621" r:id="rId4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3771900" y="3401863"/>
            <a:ext cx="81958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35327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mar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       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ital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erm         sta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5B69A7E-547A-4348-8359-74749CF3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30" y="170890"/>
            <a:ext cx="24574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AE135FE-F734-4E2F-B6ED-2A80A43E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1" y="170890"/>
            <a:ext cx="1523921" cy="2333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5FF449-00B2-4886-B0F9-2C888ED0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05" y="118500"/>
            <a:ext cx="1287705" cy="234791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7E1424-CEA4-4B65-87F0-F0CE48B1C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932" y="3265268"/>
            <a:ext cx="1914853" cy="262298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7F37F14-07F5-42C2-B611-7746351FC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358" y="3682200"/>
            <a:ext cx="3165912" cy="222814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51DF956-D1C3-4EDD-9B01-23657EBD4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541" y="3615333"/>
            <a:ext cx="3707050" cy="23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iraffe         en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ine     chan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ma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ical     stran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ener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28EAFB-FC7D-4FE5-B4FD-76B63746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" y="304941"/>
            <a:ext cx="3243130" cy="215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11B1347-7E0A-44B7-9CBB-7B963189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95" y="318176"/>
            <a:ext cx="2668045" cy="209135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2901CAE-D3B9-4AA0-BBDD-2EDF018F9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24" y="176465"/>
            <a:ext cx="2550352" cy="24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5F16B01-8F5C-43BE-9F92-43742CBD6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1" y="3379547"/>
            <a:ext cx="2575708" cy="236219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65873B2-DED9-43CC-A49C-AD5BFC8D2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2" y="3590470"/>
            <a:ext cx="2619375" cy="22007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8D3F3F-8DB2-4BEE-898B-32F951B61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152" y="3429000"/>
            <a:ext cx="3328823" cy="249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ender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enetic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ymnastics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emer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ency  dun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eon    ur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14542DF-A622-4337-8F8D-9F54D539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2" y="302004"/>
            <a:ext cx="3566861" cy="24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14351F-E6CE-4DA7-A4CA-06A63618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37" y="838333"/>
            <a:ext cx="3566861" cy="16468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64A7DBD-746D-4CB0-BCF0-7CACA74A4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428" y="85724"/>
            <a:ext cx="191832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5F30772-A26F-451E-B0AC-F4BD80B90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05" y="3905055"/>
            <a:ext cx="3404258" cy="19827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43F5CD4-3A77-465A-A941-6D8398C17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678" y="3762360"/>
            <a:ext cx="3362325" cy="226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3750F3E-F6B8-4453-AA27-D392418FE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7762" y="3537314"/>
            <a:ext cx="2928938" cy="26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D7902D-15FB-4837-A34C-8E414EF3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80" y="95058"/>
            <a:ext cx="1471644" cy="13766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3271C63-BF6A-450B-98CC-1327A59B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604" y="0"/>
            <a:ext cx="1023443" cy="15668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17144E-84DE-4F78-98FE-1A2AAC4F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38" y="0"/>
            <a:ext cx="932674" cy="16981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E559B4D-0F09-4B57-9184-C6360D97B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73" y="114578"/>
            <a:ext cx="1104050" cy="151191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557EE80-930E-4707-9F7C-08603026A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094" y="193343"/>
            <a:ext cx="1673463" cy="11801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294166-5DB8-4DEA-94BF-09CDAB97A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570" y="193343"/>
            <a:ext cx="1849276" cy="11801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3F80AA-CA10-4179-83B2-46C6EA958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900" y="2361338"/>
            <a:ext cx="1888241" cy="12529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DFC244-99D0-46B2-B348-AA0A314AE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44" y="2449733"/>
            <a:ext cx="1670462" cy="13111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1F2BF4-FBA6-4BFB-BD55-F106B37E9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094" y="2238976"/>
            <a:ext cx="1766538" cy="16693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34D4811-5C69-4578-8C6F-54B8F6E408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6208" y="2238976"/>
            <a:ext cx="1585175" cy="14574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F1E3E34-411C-4937-93A3-8DF4EF972B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2417" y="2415822"/>
            <a:ext cx="1525384" cy="12806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B43B58E-0401-4599-A3DC-3E5005B7C9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1391" y="2337270"/>
            <a:ext cx="1818884" cy="13591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EEC0C29-498B-4F23-868A-65BDCECA54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4586" y="4686107"/>
            <a:ext cx="2099759" cy="14476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46842C-FF88-4FF4-83A8-77DD091DA8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9223" y="4841441"/>
            <a:ext cx="1495554" cy="6902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9B19246-0548-4931-AFFC-513DB5FF37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517" y="4571068"/>
            <a:ext cx="1108559" cy="15836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31D8B27-2976-476B-97CE-87EFCB6063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9570" y="4964997"/>
            <a:ext cx="1746454" cy="101538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11448CA-0F50-4433-B47C-1FA6FABB83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8434" y="4720805"/>
            <a:ext cx="2092790" cy="141291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93FAA3-6621-4808-B1BC-384A6D0363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1847" y="4783457"/>
            <a:ext cx="1404781" cy="1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Fill in the missing letters.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07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B6B860-743E-8B10-D59E-348D6421ACF6}"/>
              </a:ext>
            </a:extLst>
          </p:cNvPr>
          <p:cNvSpPr txBox="1"/>
          <p:nvPr/>
        </p:nvSpPr>
        <p:spPr>
          <a:xfrm>
            <a:off x="2219325" y="390525"/>
            <a:ext cx="9505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margin        gender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angel         giraffe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magic        dungeon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stranger     page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urgent       stage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magical     energy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genetic     stage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gymnastics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split these words into syllables.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E36836-3E71-4EB1-BBE4-AA645D0DB242}"/>
              </a:ext>
            </a:extLst>
          </p:cNvPr>
          <p:cNvSpPr txBox="1"/>
          <p:nvPr/>
        </p:nvSpPr>
        <p:spPr>
          <a:xfrm>
            <a:off x="2499360" y="701040"/>
            <a:ext cx="6969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gender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</p:txBody>
      </p:sp>
    </p:spTree>
    <p:extLst>
      <p:ext uri="{BB962C8B-B14F-4D97-AF65-F5344CB8AC3E}">
        <p14:creationId xmlns:p14="http://schemas.microsoft.com/office/powerpoint/2010/main" val="14246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E36836-3E71-4EB1-BBE4-AA645D0DB242}"/>
              </a:ext>
            </a:extLst>
          </p:cNvPr>
          <p:cNvSpPr txBox="1"/>
          <p:nvPr/>
        </p:nvSpPr>
        <p:spPr>
          <a:xfrm>
            <a:off x="2499360" y="701040"/>
            <a:ext cx="6969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gender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A143718-B747-4279-9DC7-386280F99F92}"/>
              </a:ext>
            </a:extLst>
          </p:cNvPr>
          <p:cNvCxnSpPr>
            <a:cxnSpLocks/>
          </p:cNvCxnSpPr>
          <p:nvPr/>
        </p:nvCxnSpPr>
        <p:spPr>
          <a:xfrm flipH="1">
            <a:off x="6004560" y="691797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2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E36836-3E71-4EB1-BBE4-AA645D0DB242}"/>
              </a:ext>
            </a:extLst>
          </p:cNvPr>
          <p:cNvSpPr txBox="1"/>
          <p:nvPr/>
        </p:nvSpPr>
        <p:spPr>
          <a:xfrm>
            <a:off x="2499360" y="701040"/>
            <a:ext cx="6969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gender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A143718-B747-4279-9DC7-386280F99F92}"/>
              </a:ext>
            </a:extLst>
          </p:cNvPr>
          <p:cNvCxnSpPr>
            <a:cxnSpLocks/>
          </p:cNvCxnSpPr>
          <p:nvPr/>
        </p:nvCxnSpPr>
        <p:spPr>
          <a:xfrm flipH="1">
            <a:off x="6004560" y="691797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9ED6172-5D85-44A6-93BB-0DC2DA73B785}"/>
              </a:ext>
            </a:extLst>
          </p:cNvPr>
          <p:cNvCxnSpPr>
            <a:cxnSpLocks/>
          </p:cNvCxnSpPr>
          <p:nvPr/>
        </p:nvCxnSpPr>
        <p:spPr>
          <a:xfrm flipH="1">
            <a:off x="6004560" y="4368800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7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Past continuous.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E36836-3E71-4EB1-BBE4-AA645D0DB242}"/>
              </a:ext>
            </a:extLst>
          </p:cNvPr>
          <p:cNvSpPr txBox="1"/>
          <p:nvPr/>
        </p:nvSpPr>
        <p:spPr>
          <a:xfrm>
            <a:off x="2499360" y="701040"/>
            <a:ext cx="6969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gender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A143718-B747-4279-9DC7-386280F99F92}"/>
              </a:ext>
            </a:extLst>
          </p:cNvPr>
          <p:cNvCxnSpPr>
            <a:cxnSpLocks/>
          </p:cNvCxnSpPr>
          <p:nvPr/>
        </p:nvCxnSpPr>
        <p:spPr>
          <a:xfrm flipH="1">
            <a:off x="6004560" y="691797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9ED6172-5D85-44A6-93BB-0DC2DA73B785}"/>
              </a:ext>
            </a:extLst>
          </p:cNvPr>
          <p:cNvCxnSpPr>
            <a:cxnSpLocks/>
          </p:cNvCxnSpPr>
          <p:nvPr/>
        </p:nvCxnSpPr>
        <p:spPr>
          <a:xfrm flipH="1">
            <a:off x="6004560" y="4368800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D35795E-549A-427C-98CD-706BDE3FA7C8}"/>
              </a:ext>
            </a:extLst>
          </p:cNvPr>
          <p:cNvCxnSpPr>
            <a:cxnSpLocks/>
          </p:cNvCxnSpPr>
          <p:nvPr/>
        </p:nvCxnSpPr>
        <p:spPr>
          <a:xfrm flipH="1">
            <a:off x="5471160" y="5632311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18A2A41-1842-4A84-BB05-A44D13BA22FD}"/>
              </a:ext>
            </a:extLst>
          </p:cNvPr>
          <p:cNvCxnSpPr>
            <a:cxnSpLocks/>
          </p:cNvCxnSpPr>
          <p:nvPr/>
        </p:nvCxnSpPr>
        <p:spPr>
          <a:xfrm flipH="1">
            <a:off x="6487162" y="5632311"/>
            <a:ext cx="233680" cy="701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8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neatly drew a  margin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 drew a  margin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10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 a  margin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95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margin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0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787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next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45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page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731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giant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2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0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giraffe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833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danced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79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danced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388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danced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25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danced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magical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439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danced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party.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22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margin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giraffe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danced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nergetically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F71-41F1-4B3A-9B12-4258CB21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23" y="763639"/>
            <a:ext cx="3035258" cy="22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205A63-BA2D-4D29-83BE-3DA26BA9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581" y="1721922"/>
            <a:ext cx="2548365" cy="4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28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CB19A4-50A3-4C96-99A5-AAF400C3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97" y="2232622"/>
            <a:ext cx="370522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92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31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lar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em was a lo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ical choice.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CB19A4-50A3-4C96-99A5-AAF400C3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97" y="2232622"/>
            <a:ext cx="370522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88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261415" y="2286000"/>
            <a:ext cx="4037138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BE2684-C926-451B-9C95-E6AEBE7B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33105"/>
            <a:ext cx="4997695" cy="49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261415" y="2286000"/>
            <a:ext cx="630131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 was a pa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on 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oran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ve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etables.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BE2684-C926-451B-9C95-E6AEBE7B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33105"/>
            <a:ext cx="4997695" cy="49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2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05264" y="1837151"/>
            <a:ext cx="5790735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257AE2-527D-4F80-83AF-CB60358F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60" y="1837151"/>
            <a:ext cx="3098644" cy="35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6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05264" y="1837151"/>
            <a:ext cx="5790735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It was ur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ent they were told of the dan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er</a:t>
            </a:r>
            <a:r>
              <a:rPr kumimoji="1"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257AE2-527D-4F80-83AF-CB60358F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60" y="1837151"/>
            <a:ext cx="3098644" cy="35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5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8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F3B7B-F50F-304B-C098-6B2D08CE5DC0}"/>
              </a:ext>
            </a:extLst>
          </p:cNvPr>
          <p:cNvSpPr txBox="1"/>
          <p:nvPr/>
        </p:nvSpPr>
        <p:spPr>
          <a:xfrm>
            <a:off x="95250" y="22098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</a:t>
            </a:r>
            <a:endParaRPr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playing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956E86-8A5F-83F9-7B23-9D806800423D}"/>
              </a:ext>
            </a:extLst>
          </p:cNvPr>
          <p:cNvSpPr txBox="1"/>
          <p:nvPr/>
        </p:nvSpPr>
        <p:spPr>
          <a:xfrm>
            <a:off x="904875" y="2000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Join each sentence to the correct tense.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DDE79-F99D-AAEB-4631-F9A700D4E316}"/>
              </a:ext>
            </a:extLst>
          </p:cNvPr>
          <p:cNvSpPr txBox="1"/>
          <p:nvPr/>
        </p:nvSpPr>
        <p:spPr>
          <a:xfrm>
            <a:off x="7134225" y="2209800"/>
            <a:ext cx="4962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6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2114550" y="2006997"/>
            <a:ext cx="50065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etables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soft /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403425-1BEB-4BF9-A356-846FC0D4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67" y="1320250"/>
            <a:ext cx="5623333" cy="42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Soft &lt;g&gt;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1263</TotalTime>
  <Words>749</Words>
  <Application>Microsoft Office PowerPoint</Application>
  <PresentationFormat>ワイド画面</PresentationFormat>
  <Paragraphs>318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106</cp:revision>
  <cp:lastPrinted>2022-10-27T16:19:50Z</cp:lastPrinted>
  <dcterms:created xsi:type="dcterms:W3CDTF">2021-03-28T09:30:35Z</dcterms:created>
  <dcterms:modified xsi:type="dcterms:W3CDTF">2022-10-27T16:21:05Z</dcterms:modified>
</cp:coreProperties>
</file>