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6" r:id="rId3"/>
    <p:sldId id="1806" r:id="rId4"/>
    <p:sldId id="1821" r:id="rId5"/>
    <p:sldId id="1820" r:id="rId6"/>
    <p:sldId id="1819" r:id="rId7"/>
    <p:sldId id="1818" r:id="rId8"/>
    <p:sldId id="1817" r:id="rId9"/>
    <p:sldId id="1816" r:id="rId10"/>
    <p:sldId id="1815" r:id="rId11"/>
    <p:sldId id="1814" r:id="rId12"/>
    <p:sldId id="1813" r:id="rId13"/>
    <p:sldId id="1812" r:id="rId14"/>
    <p:sldId id="1811" r:id="rId15"/>
    <p:sldId id="1810" r:id="rId16"/>
    <p:sldId id="1809" r:id="rId17"/>
    <p:sldId id="1808" r:id="rId18"/>
    <p:sldId id="1807" r:id="rId19"/>
    <p:sldId id="1805" r:id="rId20"/>
    <p:sldId id="1804" r:id="rId21"/>
    <p:sldId id="785" r:id="rId22"/>
    <p:sldId id="1768" r:id="rId23"/>
    <p:sldId id="1769" r:id="rId24"/>
    <p:sldId id="1770" r:id="rId25"/>
    <p:sldId id="1771" r:id="rId26"/>
    <p:sldId id="1772" r:id="rId27"/>
    <p:sldId id="1773" r:id="rId28"/>
    <p:sldId id="1775" r:id="rId29"/>
    <p:sldId id="1774" r:id="rId30"/>
    <p:sldId id="1533" r:id="rId31"/>
    <p:sldId id="1800" r:id="rId32"/>
    <p:sldId id="1801" r:id="rId33"/>
    <p:sldId id="1802" r:id="rId34"/>
    <p:sldId id="1803" r:id="rId35"/>
    <p:sldId id="1621" r:id="rId3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152900" y="3924300"/>
            <a:ext cx="7814871" cy="24817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3a-12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0" y="225159"/>
            <a:ext cx="5470525" cy="5470525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D22B38-6146-E4A4-A8A2-D4813249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42" y="4137381"/>
            <a:ext cx="3416678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396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D7388D-B4F0-D069-B204-9BA5F1452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484" y="4443689"/>
            <a:ext cx="3395350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6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4447454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volume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8CE397-2EB5-F7D1-BA4C-8757EDA75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319" y="667407"/>
            <a:ext cx="2459420" cy="24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6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4447454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volume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newt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C862F8-DCFB-B785-B421-20A74CD12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440" y="1156226"/>
            <a:ext cx="3234800" cy="248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697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4447454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volume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newt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fortune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A72CA6-2ABE-8629-0D7F-FEFC47A01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820" y="607458"/>
            <a:ext cx="2459420" cy="26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3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4447454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volume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newt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fortune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Yuletide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65E663-98F2-D5F9-4221-ABD7F8E9A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069" y="678533"/>
            <a:ext cx="2247997" cy="27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2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4447454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volume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newt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fortune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Yuletide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avenue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16E150-C849-B505-D537-8EDC33D0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527" y="3995367"/>
            <a:ext cx="3519055" cy="265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191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4447454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volume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newt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fortune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Yuletide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avenue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attitude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881EDC-B856-9294-3332-EF851092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383" y="2853338"/>
            <a:ext cx="2309680" cy="362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16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4447454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volume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newt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fortune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Yuletide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avenue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attitude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costume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1A67732-539A-553D-F05E-D05CD96B4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209" y="2687782"/>
            <a:ext cx="2598725" cy="37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45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4447454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volume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newt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fortune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Yuletide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avenue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attitude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costume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absolute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643A28-4798-8EF0-C4DF-EC3CCA9EC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903" y="4029075"/>
            <a:ext cx="3324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682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venue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pollute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volume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newt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fortune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Yuletide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avenue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attitude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costume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absolute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screwdriver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0FE7C5-3844-830B-7BEC-F5DFE738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330" y="519292"/>
            <a:ext cx="2006910" cy="191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1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Compound Words.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2EF6A-C8C2-45B1-8407-E29FAF56BDF0}"/>
              </a:ext>
            </a:extLst>
          </p:cNvPr>
          <p:cNvSpPr txBox="1"/>
          <p:nvPr/>
        </p:nvSpPr>
        <p:spPr>
          <a:xfrm>
            <a:off x="467360" y="558800"/>
            <a:ext cx="1130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greenhouse</a:t>
            </a:r>
          </a:p>
          <a:p>
            <a:endParaRPr kumimoji="1" lang="ja-JP" altLang="en-US" dirty="0"/>
          </a:p>
        </p:txBody>
      </p:sp>
      <p:pic>
        <p:nvPicPr>
          <p:cNvPr id="1026" name="Picture 2" descr="green house に対する画像結果">
            <a:extLst>
              <a:ext uri="{FF2B5EF4-FFF2-40B4-BE49-F238E27FC236}">
                <a16:creationId xmlns:a16="http://schemas.microsoft.com/office/drawing/2014/main" id="{9BAC8F56-8742-53CD-E4E8-97E8CF6E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7" y="2124108"/>
            <a:ext cx="3748088" cy="3671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40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2EF6A-C8C2-45B1-8407-E29FAF56BDF0}"/>
              </a:ext>
            </a:extLst>
          </p:cNvPr>
          <p:cNvSpPr txBox="1"/>
          <p:nvPr/>
        </p:nvSpPr>
        <p:spPr>
          <a:xfrm>
            <a:off x="467360" y="558800"/>
            <a:ext cx="1130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green house</a:t>
            </a:r>
          </a:p>
          <a:p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5CAE22B-8850-4E86-81FC-AB28403C634F}"/>
              </a:ext>
            </a:extLst>
          </p:cNvPr>
          <p:cNvCxnSpPr/>
          <p:nvPr/>
        </p:nvCxnSpPr>
        <p:spPr>
          <a:xfrm flipH="1">
            <a:off x="5908040" y="43180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reen に対する画像結果">
            <a:extLst>
              <a:ext uri="{FF2B5EF4-FFF2-40B4-BE49-F238E27FC236}">
                <a16:creationId xmlns:a16="http://schemas.microsoft.com/office/drawing/2014/main" id="{0DB5212E-0879-65EE-5F7C-367C7FED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257425"/>
            <a:ext cx="16383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use に対する画像結果">
            <a:extLst>
              <a:ext uri="{FF2B5EF4-FFF2-40B4-BE49-F238E27FC236}">
                <a16:creationId xmlns:a16="http://schemas.microsoft.com/office/drawing/2014/main" id="{F732AEA1-AD3C-6C29-A80D-9102023A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2019300"/>
            <a:ext cx="4257675" cy="280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E22DFC-5369-D2F1-B51E-9A2CD8D646EE}"/>
              </a:ext>
            </a:extLst>
          </p:cNvPr>
          <p:cNvSpPr txBox="1"/>
          <p:nvPr/>
        </p:nvSpPr>
        <p:spPr>
          <a:xfrm>
            <a:off x="5133975" y="2905125"/>
            <a:ext cx="1762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600" dirty="0"/>
              <a:t>＋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88965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2EF6A-C8C2-45B1-8407-E29FAF56BDF0}"/>
              </a:ext>
            </a:extLst>
          </p:cNvPr>
          <p:cNvSpPr txBox="1"/>
          <p:nvPr/>
        </p:nvSpPr>
        <p:spPr>
          <a:xfrm>
            <a:off x="441960" y="177800"/>
            <a:ext cx="1130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green house</a:t>
            </a:r>
          </a:p>
          <a:p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5CAE22B-8850-4E86-81FC-AB28403C634F}"/>
              </a:ext>
            </a:extLst>
          </p:cNvPr>
          <p:cNvCxnSpPr/>
          <p:nvPr/>
        </p:nvCxnSpPr>
        <p:spPr>
          <a:xfrm flipH="1">
            <a:off x="5863590" y="102305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94CCB4-6C49-441A-9813-EC49FE3DB545}"/>
              </a:ext>
            </a:extLst>
          </p:cNvPr>
          <p:cNvSpPr txBox="1"/>
          <p:nvPr/>
        </p:nvSpPr>
        <p:spPr>
          <a:xfrm>
            <a:off x="2959100" y="1225689"/>
            <a:ext cx="61849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oil can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with out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land mark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fog horn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crap bo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ok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rain drop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milk man</a:t>
            </a:r>
          </a:p>
          <a:p>
            <a:pPr algn="ct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snow ball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foot step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463C3CF-B553-4F0C-8FFB-3F9F992BD4DD}"/>
              </a:ext>
            </a:extLst>
          </p:cNvPr>
          <p:cNvCxnSpPr>
            <a:cxnSpLocks/>
          </p:cNvCxnSpPr>
          <p:nvPr/>
        </p:nvCxnSpPr>
        <p:spPr>
          <a:xfrm flipH="1">
            <a:off x="5872480" y="1225689"/>
            <a:ext cx="223520" cy="64117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8664217-ACE4-4D6C-AF29-1884BC947B85}"/>
              </a:ext>
            </a:extLst>
          </p:cNvPr>
          <p:cNvCxnSpPr>
            <a:cxnSpLocks/>
          </p:cNvCxnSpPr>
          <p:nvPr/>
        </p:nvCxnSpPr>
        <p:spPr>
          <a:xfrm flipH="1">
            <a:off x="6210300" y="1866860"/>
            <a:ext cx="223520" cy="64117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2B8672A-D23A-4C82-8E59-723C74A1AF17}"/>
              </a:ext>
            </a:extLst>
          </p:cNvPr>
          <p:cNvCxnSpPr>
            <a:cxnSpLocks/>
          </p:cNvCxnSpPr>
          <p:nvPr/>
        </p:nvCxnSpPr>
        <p:spPr>
          <a:xfrm flipH="1">
            <a:off x="5901690" y="2488734"/>
            <a:ext cx="223520" cy="64117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22D26F63-DCF0-491D-85EA-880AC370A82F}"/>
              </a:ext>
            </a:extLst>
          </p:cNvPr>
          <p:cNvCxnSpPr>
            <a:cxnSpLocks/>
          </p:cNvCxnSpPr>
          <p:nvPr/>
        </p:nvCxnSpPr>
        <p:spPr>
          <a:xfrm flipH="1">
            <a:off x="5849620" y="3114079"/>
            <a:ext cx="223520" cy="64117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E6A030F-9C2C-464F-8C3A-B06B5A63F8C1}"/>
              </a:ext>
            </a:extLst>
          </p:cNvPr>
          <p:cNvCxnSpPr>
            <a:cxnSpLocks/>
          </p:cNvCxnSpPr>
          <p:nvPr/>
        </p:nvCxnSpPr>
        <p:spPr>
          <a:xfrm flipH="1">
            <a:off x="6125210" y="3708799"/>
            <a:ext cx="223520" cy="64117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4943AD6-52D5-40BB-B8B5-3E4ACD65C501}"/>
              </a:ext>
            </a:extLst>
          </p:cNvPr>
          <p:cNvCxnSpPr>
            <a:cxnSpLocks/>
          </p:cNvCxnSpPr>
          <p:nvPr/>
        </p:nvCxnSpPr>
        <p:spPr>
          <a:xfrm flipH="1">
            <a:off x="6013450" y="4325009"/>
            <a:ext cx="223520" cy="64117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7ED1308-D990-4572-B11B-874BC781844C}"/>
              </a:ext>
            </a:extLst>
          </p:cNvPr>
          <p:cNvCxnSpPr>
            <a:cxnSpLocks/>
          </p:cNvCxnSpPr>
          <p:nvPr/>
        </p:nvCxnSpPr>
        <p:spPr>
          <a:xfrm flipH="1">
            <a:off x="6026150" y="4933272"/>
            <a:ext cx="223520" cy="64117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12E58F8-310B-49BD-B1C7-4140842CA19B}"/>
              </a:ext>
            </a:extLst>
          </p:cNvPr>
          <p:cNvCxnSpPr>
            <a:cxnSpLocks/>
          </p:cNvCxnSpPr>
          <p:nvPr/>
        </p:nvCxnSpPr>
        <p:spPr>
          <a:xfrm flipH="1">
            <a:off x="6275070" y="5542791"/>
            <a:ext cx="223520" cy="64117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671FA26-C125-4EFC-91F8-B893C907F695}"/>
              </a:ext>
            </a:extLst>
          </p:cNvPr>
          <p:cNvCxnSpPr>
            <a:cxnSpLocks/>
          </p:cNvCxnSpPr>
          <p:nvPr/>
        </p:nvCxnSpPr>
        <p:spPr>
          <a:xfrm flipH="1">
            <a:off x="5986780" y="6216829"/>
            <a:ext cx="223520" cy="641171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oghorn clipart に対する画像結果">
            <a:extLst>
              <a:ext uri="{FF2B5EF4-FFF2-40B4-BE49-F238E27FC236}">
                <a16:creationId xmlns:a16="http://schemas.microsoft.com/office/drawing/2014/main" id="{B2C1127D-3D9C-F1E6-C48E-7A1D0DCA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8" y="4828350"/>
            <a:ext cx="2627312" cy="185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rapbook clipart に対する画像結果">
            <a:extLst>
              <a:ext uri="{FF2B5EF4-FFF2-40B4-BE49-F238E27FC236}">
                <a16:creationId xmlns:a16="http://schemas.microsoft.com/office/drawing/2014/main" id="{F447D1D5-B36C-946A-A5BF-100B7D39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705" y="966582"/>
            <a:ext cx="2470839" cy="179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indrop clipart に対する画像結果">
            <a:extLst>
              <a:ext uri="{FF2B5EF4-FFF2-40B4-BE49-F238E27FC236}">
                <a16:creationId xmlns:a16="http://schemas.microsoft.com/office/drawing/2014/main" id="{8BD27E3B-CFF2-8D88-3127-DA81BCF0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3" y="1013169"/>
            <a:ext cx="1525630" cy="19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otstep clipart に対する画像結果">
            <a:extLst>
              <a:ext uri="{FF2B5EF4-FFF2-40B4-BE49-F238E27FC236}">
                <a16:creationId xmlns:a16="http://schemas.microsoft.com/office/drawing/2014/main" id="{0AEFD8CD-D84C-0087-F777-B9FB8591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49" y="5317536"/>
            <a:ext cx="1819275" cy="16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9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2EF6A-C8C2-45B1-8407-E29FAF56BDF0}"/>
              </a:ext>
            </a:extLst>
          </p:cNvPr>
          <p:cNvSpPr txBox="1"/>
          <p:nvPr/>
        </p:nvSpPr>
        <p:spPr>
          <a:xfrm>
            <a:off x="467360" y="558800"/>
            <a:ext cx="11308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green house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unkind</a:t>
            </a:r>
          </a:p>
          <a:p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5CAE22B-8850-4E86-81FC-AB28403C634F}"/>
              </a:ext>
            </a:extLst>
          </p:cNvPr>
          <p:cNvCxnSpPr/>
          <p:nvPr/>
        </p:nvCxnSpPr>
        <p:spPr>
          <a:xfrm flipH="1">
            <a:off x="5908040" y="43180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433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2EF6A-C8C2-45B1-8407-E29FAF56BDF0}"/>
              </a:ext>
            </a:extLst>
          </p:cNvPr>
          <p:cNvSpPr txBox="1"/>
          <p:nvPr/>
        </p:nvSpPr>
        <p:spPr>
          <a:xfrm>
            <a:off x="467360" y="558800"/>
            <a:ext cx="113080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green house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 kind</a:t>
            </a:r>
          </a:p>
          <a:p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5CAE22B-8850-4E86-81FC-AB28403C634F}"/>
              </a:ext>
            </a:extLst>
          </p:cNvPr>
          <p:cNvCxnSpPr/>
          <p:nvPr/>
        </p:nvCxnSpPr>
        <p:spPr>
          <a:xfrm flipH="1">
            <a:off x="5908040" y="43180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B5738FC-FD88-4AF8-A678-66268F15932C}"/>
              </a:ext>
            </a:extLst>
          </p:cNvPr>
          <p:cNvCxnSpPr/>
          <p:nvPr/>
        </p:nvCxnSpPr>
        <p:spPr>
          <a:xfrm flipH="1">
            <a:off x="5628640" y="282956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611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2EF6A-C8C2-45B1-8407-E29FAF56BDF0}"/>
              </a:ext>
            </a:extLst>
          </p:cNvPr>
          <p:cNvSpPr txBox="1"/>
          <p:nvPr/>
        </p:nvSpPr>
        <p:spPr>
          <a:xfrm>
            <a:off x="467360" y="558800"/>
            <a:ext cx="113080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green house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 kind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wish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thank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ful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5CAE22B-8850-4E86-81FC-AB28403C634F}"/>
              </a:ext>
            </a:extLst>
          </p:cNvPr>
          <p:cNvCxnSpPr/>
          <p:nvPr/>
        </p:nvCxnSpPr>
        <p:spPr>
          <a:xfrm flipH="1">
            <a:off x="5908040" y="43180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B5738FC-FD88-4AF8-A678-66268F15932C}"/>
              </a:ext>
            </a:extLst>
          </p:cNvPr>
          <p:cNvCxnSpPr/>
          <p:nvPr/>
        </p:nvCxnSpPr>
        <p:spPr>
          <a:xfrm flipH="1">
            <a:off x="5628640" y="282956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198BB84-409A-4FFA-B025-33859AEEAEC7}"/>
              </a:ext>
            </a:extLst>
          </p:cNvPr>
          <p:cNvCxnSpPr/>
          <p:nvPr/>
        </p:nvCxnSpPr>
        <p:spPr>
          <a:xfrm flipH="1">
            <a:off x="6187442" y="374396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0EAB3D7-6D6A-4DEB-A170-B5CD8C63C2E7}"/>
              </a:ext>
            </a:extLst>
          </p:cNvPr>
          <p:cNvCxnSpPr/>
          <p:nvPr/>
        </p:nvCxnSpPr>
        <p:spPr>
          <a:xfrm flipH="1">
            <a:off x="6558284" y="447040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122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2EF6A-C8C2-45B1-8407-E29FAF56BDF0}"/>
              </a:ext>
            </a:extLst>
          </p:cNvPr>
          <p:cNvSpPr txBox="1"/>
          <p:nvPr/>
        </p:nvSpPr>
        <p:spPr>
          <a:xfrm>
            <a:off x="467360" y="558800"/>
            <a:ext cx="113080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green house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 kind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wish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thank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ful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dis ag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ree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5CAE22B-8850-4E86-81FC-AB28403C634F}"/>
              </a:ext>
            </a:extLst>
          </p:cNvPr>
          <p:cNvCxnSpPr/>
          <p:nvPr/>
        </p:nvCxnSpPr>
        <p:spPr>
          <a:xfrm flipH="1">
            <a:off x="5908040" y="43180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B5738FC-FD88-4AF8-A678-66268F15932C}"/>
              </a:ext>
            </a:extLst>
          </p:cNvPr>
          <p:cNvCxnSpPr/>
          <p:nvPr/>
        </p:nvCxnSpPr>
        <p:spPr>
          <a:xfrm flipH="1">
            <a:off x="5628640" y="282956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198BB84-409A-4FFA-B025-33859AEEAEC7}"/>
              </a:ext>
            </a:extLst>
          </p:cNvPr>
          <p:cNvCxnSpPr/>
          <p:nvPr/>
        </p:nvCxnSpPr>
        <p:spPr>
          <a:xfrm flipH="1">
            <a:off x="6187442" y="374396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0EAB3D7-6D6A-4DEB-A170-B5CD8C63C2E7}"/>
              </a:ext>
            </a:extLst>
          </p:cNvPr>
          <p:cNvCxnSpPr/>
          <p:nvPr/>
        </p:nvCxnSpPr>
        <p:spPr>
          <a:xfrm flipH="1">
            <a:off x="6558284" y="447040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983F0FA-07B6-4523-9807-129482CC2561}"/>
              </a:ext>
            </a:extLst>
          </p:cNvPr>
          <p:cNvCxnSpPr/>
          <p:nvPr/>
        </p:nvCxnSpPr>
        <p:spPr>
          <a:xfrm flipH="1">
            <a:off x="6454151" y="5536635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AF8383E-EEAA-494C-84C5-FE9BE8319F7E}"/>
              </a:ext>
            </a:extLst>
          </p:cNvPr>
          <p:cNvCxnSpPr/>
          <p:nvPr/>
        </p:nvCxnSpPr>
        <p:spPr>
          <a:xfrm flipH="1">
            <a:off x="5400039" y="5502484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86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42EF6A-C8C2-45B1-8407-E29FAF56BDF0}"/>
              </a:ext>
            </a:extLst>
          </p:cNvPr>
          <p:cNvSpPr txBox="1"/>
          <p:nvPr/>
        </p:nvSpPr>
        <p:spPr>
          <a:xfrm>
            <a:off x="467360" y="558800"/>
            <a:ext cx="113080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green house</a:t>
            </a:r>
          </a:p>
          <a:p>
            <a:pPr algn="ctr"/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ran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un kind</a:t>
            </a: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wish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thank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ful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dis ag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ree</a:t>
            </a:r>
            <a:endParaRPr lang="en-US" altLang="ja-JP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5CAE22B-8850-4E86-81FC-AB28403C634F}"/>
              </a:ext>
            </a:extLst>
          </p:cNvPr>
          <p:cNvCxnSpPr/>
          <p:nvPr/>
        </p:nvCxnSpPr>
        <p:spPr>
          <a:xfrm flipH="1">
            <a:off x="5908040" y="43180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B5738FC-FD88-4AF8-A678-66268F15932C}"/>
              </a:ext>
            </a:extLst>
          </p:cNvPr>
          <p:cNvCxnSpPr/>
          <p:nvPr/>
        </p:nvCxnSpPr>
        <p:spPr>
          <a:xfrm flipH="1">
            <a:off x="5628640" y="2989014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198BB84-409A-4FFA-B025-33859AEEAEC7}"/>
              </a:ext>
            </a:extLst>
          </p:cNvPr>
          <p:cNvCxnSpPr/>
          <p:nvPr/>
        </p:nvCxnSpPr>
        <p:spPr>
          <a:xfrm flipH="1">
            <a:off x="6187442" y="374396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0EAB3D7-6D6A-4DEB-A170-B5CD8C63C2E7}"/>
              </a:ext>
            </a:extLst>
          </p:cNvPr>
          <p:cNvCxnSpPr/>
          <p:nvPr/>
        </p:nvCxnSpPr>
        <p:spPr>
          <a:xfrm flipH="1">
            <a:off x="6558284" y="4470400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983F0FA-07B6-4523-9807-129482CC2561}"/>
              </a:ext>
            </a:extLst>
          </p:cNvPr>
          <p:cNvCxnSpPr/>
          <p:nvPr/>
        </p:nvCxnSpPr>
        <p:spPr>
          <a:xfrm flipH="1">
            <a:off x="6454151" y="5536635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AF8383E-EEAA-494C-84C5-FE9BE8319F7E}"/>
              </a:ext>
            </a:extLst>
          </p:cNvPr>
          <p:cNvCxnSpPr/>
          <p:nvPr/>
        </p:nvCxnSpPr>
        <p:spPr>
          <a:xfrm flipH="1">
            <a:off x="5400039" y="5502484"/>
            <a:ext cx="375920" cy="119888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85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88D2B0-8FA9-E42D-1C48-D4E59EFB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35" y="1757565"/>
            <a:ext cx="3529710" cy="228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2986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Syllables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3A5A557-F91C-3228-EECC-74C62294A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982325" y="5247648"/>
            <a:ext cx="981710" cy="14455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6046E-A0D4-794D-5399-00E24E9D020D}"/>
              </a:ext>
            </a:extLst>
          </p:cNvPr>
          <p:cNvSpPr txBox="1"/>
          <p:nvPr/>
        </p:nvSpPr>
        <p:spPr>
          <a:xfrm>
            <a:off x="200025" y="352425"/>
            <a:ext cx="116014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bluebell   farmyard   playtime   hairbrush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jigsaw   weekend   breakfast   seaweed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unkind   dislike   thankful   disagree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unless   undo    prefix    slowly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34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3A5A557-F91C-3228-EECC-74C62294A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982325" y="5247648"/>
            <a:ext cx="981710" cy="14455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6046E-A0D4-794D-5399-00E24E9D020D}"/>
              </a:ext>
            </a:extLst>
          </p:cNvPr>
          <p:cNvSpPr txBox="1"/>
          <p:nvPr/>
        </p:nvSpPr>
        <p:spPr>
          <a:xfrm>
            <a:off x="200025" y="352425"/>
            <a:ext cx="116014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bluebell   farmyard   playtime   hairbrush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jigsaw   weekend   breakfast   seaweed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unkind   dislike   thankful   disagree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unless   undo    prefix    slowly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AAAC87B-88F7-C337-059D-721584270CD2}"/>
              </a:ext>
            </a:extLst>
          </p:cNvPr>
          <p:cNvCxnSpPr>
            <a:cxnSpLocks/>
          </p:cNvCxnSpPr>
          <p:nvPr/>
        </p:nvCxnSpPr>
        <p:spPr>
          <a:xfrm>
            <a:off x="1476633" y="183806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308946C-0E08-71A6-0D68-6E5F9EF1E200}"/>
              </a:ext>
            </a:extLst>
          </p:cNvPr>
          <p:cNvCxnSpPr>
            <a:cxnSpLocks/>
          </p:cNvCxnSpPr>
          <p:nvPr/>
        </p:nvCxnSpPr>
        <p:spPr>
          <a:xfrm>
            <a:off x="4273379" y="183806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9F19F8D-4D40-7248-E41A-FE5038C93F2B}"/>
              </a:ext>
            </a:extLst>
          </p:cNvPr>
          <p:cNvCxnSpPr>
            <a:cxnSpLocks/>
          </p:cNvCxnSpPr>
          <p:nvPr/>
        </p:nvCxnSpPr>
        <p:spPr>
          <a:xfrm>
            <a:off x="7226644" y="183806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75D291C-D2E7-B627-73C4-C069ADDBB4B7}"/>
              </a:ext>
            </a:extLst>
          </p:cNvPr>
          <p:cNvCxnSpPr>
            <a:cxnSpLocks/>
          </p:cNvCxnSpPr>
          <p:nvPr/>
        </p:nvCxnSpPr>
        <p:spPr>
          <a:xfrm>
            <a:off x="10043985" y="183806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3F12508-8330-A706-815B-47109C979A96}"/>
              </a:ext>
            </a:extLst>
          </p:cNvPr>
          <p:cNvCxnSpPr>
            <a:cxnSpLocks/>
          </p:cNvCxnSpPr>
          <p:nvPr/>
        </p:nvCxnSpPr>
        <p:spPr>
          <a:xfrm>
            <a:off x="1122406" y="1448313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208B9F5-8B45-BA9B-1419-CD61FDED4557}"/>
              </a:ext>
            </a:extLst>
          </p:cNvPr>
          <p:cNvCxnSpPr>
            <a:cxnSpLocks/>
          </p:cNvCxnSpPr>
          <p:nvPr/>
        </p:nvCxnSpPr>
        <p:spPr>
          <a:xfrm>
            <a:off x="4162169" y="1448313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9C09AF8-6EA7-621F-2805-EB880A99FBCA}"/>
              </a:ext>
            </a:extLst>
          </p:cNvPr>
          <p:cNvCxnSpPr>
            <a:cxnSpLocks/>
          </p:cNvCxnSpPr>
          <p:nvPr/>
        </p:nvCxnSpPr>
        <p:spPr>
          <a:xfrm>
            <a:off x="7150445" y="1448313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9503033-CC04-8EAF-A70D-E430782D3D03}"/>
              </a:ext>
            </a:extLst>
          </p:cNvPr>
          <p:cNvCxnSpPr>
            <a:cxnSpLocks/>
          </p:cNvCxnSpPr>
          <p:nvPr/>
        </p:nvCxnSpPr>
        <p:spPr>
          <a:xfrm>
            <a:off x="9735065" y="1448313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CE72E60-83B2-D38D-EBAC-BE114FB29DE9}"/>
              </a:ext>
            </a:extLst>
          </p:cNvPr>
          <p:cNvCxnSpPr>
            <a:cxnSpLocks/>
          </p:cNvCxnSpPr>
          <p:nvPr/>
        </p:nvCxnSpPr>
        <p:spPr>
          <a:xfrm>
            <a:off x="1145061" y="3301828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EC05370-7867-7B10-E3B5-62DAB9190C82}"/>
              </a:ext>
            </a:extLst>
          </p:cNvPr>
          <p:cNvCxnSpPr>
            <a:cxnSpLocks/>
          </p:cNvCxnSpPr>
          <p:nvPr/>
        </p:nvCxnSpPr>
        <p:spPr>
          <a:xfrm>
            <a:off x="3667898" y="3301828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C8CAF32-7F52-E163-9AE4-E394F984B18D}"/>
              </a:ext>
            </a:extLst>
          </p:cNvPr>
          <p:cNvCxnSpPr>
            <a:cxnSpLocks/>
          </p:cNvCxnSpPr>
          <p:nvPr/>
        </p:nvCxnSpPr>
        <p:spPr>
          <a:xfrm>
            <a:off x="6794158" y="3215331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85E69E7-ABB2-09B1-ACEC-6AA396FD7DCE}"/>
              </a:ext>
            </a:extLst>
          </p:cNvPr>
          <p:cNvCxnSpPr>
            <a:cxnSpLocks/>
          </p:cNvCxnSpPr>
          <p:nvPr/>
        </p:nvCxnSpPr>
        <p:spPr>
          <a:xfrm>
            <a:off x="8857736" y="3301828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157EC70-2D94-2689-ACE5-944DDC03490F}"/>
              </a:ext>
            </a:extLst>
          </p:cNvPr>
          <p:cNvCxnSpPr>
            <a:cxnSpLocks/>
          </p:cNvCxnSpPr>
          <p:nvPr/>
        </p:nvCxnSpPr>
        <p:spPr>
          <a:xfrm>
            <a:off x="1145061" y="4488076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EA46FC8-FCFA-2292-2717-D4AAD8C941E8}"/>
              </a:ext>
            </a:extLst>
          </p:cNvPr>
          <p:cNvCxnSpPr>
            <a:cxnSpLocks/>
          </p:cNvCxnSpPr>
          <p:nvPr/>
        </p:nvCxnSpPr>
        <p:spPr>
          <a:xfrm>
            <a:off x="3371336" y="4488076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6CE9955-1306-43F2-A2A5-41E2EC0C25D8}"/>
              </a:ext>
            </a:extLst>
          </p:cNvPr>
          <p:cNvCxnSpPr>
            <a:cxnSpLocks/>
          </p:cNvCxnSpPr>
          <p:nvPr/>
        </p:nvCxnSpPr>
        <p:spPr>
          <a:xfrm>
            <a:off x="5595552" y="4488076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2AEE6A1-023D-5A99-7BE0-CF821B420615}"/>
              </a:ext>
            </a:extLst>
          </p:cNvPr>
          <p:cNvCxnSpPr>
            <a:cxnSpLocks/>
          </p:cNvCxnSpPr>
          <p:nvPr/>
        </p:nvCxnSpPr>
        <p:spPr>
          <a:xfrm>
            <a:off x="8215185" y="4488076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316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3A5A557-F91C-3228-EECC-74C62294A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438627" y="2146102"/>
            <a:ext cx="981710" cy="14455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6046E-A0D4-794D-5399-00E24E9D020D}"/>
              </a:ext>
            </a:extLst>
          </p:cNvPr>
          <p:cNvSpPr txBox="1"/>
          <p:nvPr/>
        </p:nvSpPr>
        <p:spPr>
          <a:xfrm>
            <a:off x="227965" y="164773"/>
            <a:ext cx="116014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man    leek    footstep    badly    skip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goalkeeper   hopeful   lighthouse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hop    clockwise    rain    teacher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clap   earthworm   play   toilet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swim  sleeveless   boat   uneventful   run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unimportant   yesterday   handkerchief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44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3A5A557-F91C-3228-EECC-74C62294A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10438627" y="2146102"/>
            <a:ext cx="981710" cy="14455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6046E-A0D4-794D-5399-00E24E9D020D}"/>
              </a:ext>
            </a:extLst>
          </p:cNvPr>
          <p:cNvSpPr txBox="1"/>
          <p:nvPr/>
        </p:nvSpPr>
        <p:spPr>
          <a:xfrm>
            <a:off x="227965" y="164773"/>
            <a:ext cx="1160145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man    leek    footstep    badly    skip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goalkeeper   hopeful   lighthouse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hop    clockwise    rain    teacher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clap   earthworm   play   toilet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swim  sleeveless   boat   uneventful   run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unimportant   yesterday   handkerchief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2F3ED07-865D-1078-8B26-FAA1FD516F2B}"/>
              </a:ext>
            </a:extLst>
          </p:cNvPr>
          <p:cNvCxnSpPr>
            <a:cxnSpLocks/>
          </p:cNvCxnSpPr>
          <p:nvPr/>
        </p:nvCxnSpPr>
        <p:spPr>
          <a:xfrm>
            <a:off x="5418438" y="0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256F06CF-EC32-C421-31A0-4AA72F1BEC16}"/>
              </a:ext>
            </a:extLst>
          </p:cNvPr>
          <p:cNvCxnSpPr>
            <a:cxnSpLocks/>
          </p:cNvCxnSpPr>
          <p:nvPr/>
        </p:nvCxnSpPr>
        <p:spPr>
          <a:xfrm>
            <a:off x="8260493" y="0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7CD087B-EF8C-92A6-367C-35A0B6924B8C}"/>
              </a:ext>
            </a:extLst>
          </p:cNvPr>
          <p:cNvCxnSpPr>
            <a:cxnSpLocks/>
          </p:cNvCxnSpPr>
          <p:nvPr/>
        </p:nvCxnSpPr>
        <p:spPr>
          <a:xfrm>
            <a:off x="1624914" y="940658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D0E0882-A3D8-8E65-0BCA-7EAF00118731}"/>
              </a:ext>
            </a:extLst>
          </p:cNvPr>
          <p:cNvCxnSpPr>
            <a:cxnSpLocks/>
          </p:cNvCxnSpPr>
          <p:nvPr/>
        </p:nvCxnSpPr>
        <p:spPr>
          <a:xfrm>
            <a:off x="2934731" y="940658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F86CF90-E105-84FC-B822-10748E52B32A}"/>
              </a:ext>
            </a:extLst>
          </p:cNvPr>
          <p:cNvCxnSpPr>
            <a:cxnSpLocks/>
          </p:cNvCxnSpPr>
          <p:nvPr/>
        </p:nvCxnSpPr>
        <p:spPr>
          <a:xfrm>
            <a:off x="5270157" y="940658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6442A70-A8D4-9323-ECAD-890BC719D552}"/>
              </a:ext>
            </a:extLst>
          </p:cNvPr>
          <p:cNvCxnSpPr>
            <a:cxnSpLocks/>
          </p:cNvCxnSpPr>
          <p:nvPr/>
        </p:nvCxnSpPr>
        <p:spPr>
          <a:xfrm>
            <a:off x="7803293" y="940658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C2DA412-74B4-22BD-97B5-5274FA1ABE2F}"/>
              </a:ext>
            </a:extLst>
          </p:cNvPr>
          <p:cNvCxnSpPr>
            <a:cxnSpLocks/>
          </p:cNvCxnSpPr>
          <p:nvPr/>
        </p:nvCxnSpPr>
        <p:spPr>
          <a:xfrm>
            <a:off x="3589639" y="2488342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8DF70BE-27DF-20C1-E25B-A1BA38E58250}"/>
              </a:ext>
            </a:extLst>
          </p:cNvPr>
          <p:cNvCxnSpPr>
            <a:cxnSpLocks/>
          </p:cNvCxnSpPr>
          <p:nvPr/>
        </p:nvCxnSpPr>
        <p:spPr>
          <a:xfrm>
            <a:off x="8915401" y="2488342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54EF00F-D4AE-B07A-2986-3141CD9A3656}"/>
              </a:ext>
            </a:extLst>
          </p:cNvPr>
          <p:cNvCxnSpPr>
            <a:cxnSpLocks/>
          </p:cNvCxnSpPr>
          <p:nvPr/>
        </p:nvCxnSpPr>
        <p:spPr>
          <a:xfrm>
            <a:off x="3589639" y="3429000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A8183E0-0390-5F2B-3B90-8037EAB8A817}"/>
              </a:ext>
            </a:extLst>
          </p:cNvPr>
          <p:cNvCxnSpPr>
            <a:cxnSpLocks/>
          </p:cNvCxnSpPr>
          <p:nvPr/>
        </p:nvCxnSpPr>
        <p:spPr>
          <a:xfrm>
            <a:off x="8149282" y="3297709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7D18AAB-9BE0-EFA0-A5F8-F97DBDCE39F2}"/>
              </a:ext>
            </a:extLst>
          </p:cNvPr>
          <p:cNvCxnSpPr>
            <a:cxnSpLocks/>
          </p:cNvCxnSpPr>
          <p:nvPr/>
        </p:nvCxnSpPr>
        <p:spPr>
          <a:xfrm>
            <a:off x="3898557" y="4867017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D8F0394-B015-AD4C-83CD-E02AFCD5EF54}"/>
              </a:ext>
            </a:extLst>
          </p:cNvPr>
          <p:cNvCxnSpPr>
            <a:cxnSpLocks/>
          </p:cNvCxnSpPr>
          <p:nvPr/>
        </p:nvCxnSpPr>
        <p:spPr>
          <a:xfrm>
            <a:off x="7902147" y="4867017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58A9577-25E0-2838-6769-5EA369DF14E4}"/>
              </a:ext>
            </a:extLst>
          </p:cNvPr>
          <p:cNvCxnSpPr>
            <a:cxnSpLocks/>
          </p:cNvCxnSpPr>
          <p:nvPr/>
        </p:nvCxnSpPr>
        <p:spPr>
          <a:xfrm>
            <a:off x="8229602" y="4867017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CAFA5CC-B12C-0AD2-7173-CF4B69EB813E}"/>
              </a:ext>
            </a:extLst>
          </p:cNvPr>
          <p:cNvCxnSpPr>
            <a:cxnSpLocks/>
          </p:cNvCxnSpPr>
          <p:nvPr/>
        </p:nvCxnSpPr>
        <p:spPr>
          <a:xfrm>
            <a:off x="9409670" y="4867017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061A891-812E-0115-5F16-594B109E1EAB}"/>
              </a:ext>
            </a:extLst>
          </p:cNvPr>
          <p:cNvCxnSpPr>
            <a:cxnSpLocks/>
          </p:cNvCxnSpPr>
          <p:nvPr/>
        </p:nvCxnSpPr>
        <p:spPr>
          <a:xfrm>
            <a:off x="1180071" y="5807675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885C890-1B00-6D41-2CAC-D2A7A15D76E0}"/>
              </a:ext>
            </a:extLst>
          </p:cNvPr>
          <p:cNvCxnSpPr>
            <a:cxnSpLocks/>
          </p:cNvCxnSpPr>
          <p:nvPr/>
        </p:nvCxnSpPr>
        <p:spPr>
          <a:xfrm>
            <a:off x="1872049" y="5807675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30AD05D-DF99-A86B-5988-8EAC92726AEA}"/>
              </a:ext>
            </a:extLst>
          </p:cNvPr>
          <p:cNvCxnSpPr>
            <a:cxnSpLocks/>
          </p:cNvCxnSpPr>
          <p:nvPr/>
        </p:nvCxnSpPr>
        <p:spPr>
          <a:xfrm>
            <a:off x="3033584" y="5807675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0E15A63-6270-64D7-866C-21EB2C5ADD76}"/>
              </a:ext>
            </a:extLst>
          </p:cNvPr>
          <p:cNvCxnSpPr>
            <a:cxnSpLocks/>
          </p:cNvCxnSpPr>
          <p:nvPr/>
        </p:nvCxnSpPr>
        <p:spPr>
          <a:xfrm>
            <a:off x="5350476" y="5807675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742A6B0-4539-F599-E84B-BC3AFA1F0121}"/>
              </a:ext>
            </a:extLst>
          </p:cNvPr>
          <p:cNvCxnSpPr>
            <a:cxnSpLocks/>
          </p:cNvCxnSpPr>
          <p:nvPr/>
        </p:nvCxnSpPr>
        <p:spPr>
          <a:xfrm>
            <a:off x="6196914" y="5807675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CDB0A82-1941-72E0-CB29-41B984926711}"/>
              </a:ext>
            </a:extLst>
          </p:cNvPr>
          <p:cNvCxnSpPr>
            <a:cxnSpLocks/>
          </p:cNvCxnSpPr>
          <p:nvPr/>
        </p:nvCxnSpPr>
        <p:spPr>
          <a:xfrm>
            <a:off x="9014254" y="5807675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19DFA00-A66B-95E0-065C-7DCDA15E0951}"/>
              </a:ext>
            </a:extLst>
          </p:cNvPr>
          <p:cNvCxnSpPr>
            <a:cxnSpLocks/>
          </p:cNvCxnSpPr>
          <p:nvPr/>
        </p:nvCxnSpPr>
        <p:spPr>
          <a:xfrm>
            <a:off x="9879228" y="5807675"/>
            <a:ext cx="0" cy="940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95D612D-A60D-BB3A-D601-A243B45A4EFB}"/>
              </a:ext>
            </a:extLst>
          </p:cNvPr>
          <p:cNvCxnSpPr>
            <a:cxnSpLocks/>
          </p:cNvCxnSpPr>
          <p:nvPr/>
        </p:nvCxnSpPr>
        <p:spPr>
          <a:xfrm flipH="1" flipV="1">
            <a:off x="10543650" y="2146102"/>
            <a:ext cx="771663" cy="290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4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FA55554-8A89-0120-2513-C1796875F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53" y="2585900"/>
            <a:ext cx="3159784" cy="228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3A1D75-8D7C-1029-AF85-A4F3D8301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26" y="3099863"/>
            <a:ext cx="1744596" cy="20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7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70A07F-EA4C-5811-DD4A-0C394774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44" y="3460512"/>
            <a:ext cx="1929009" cy="272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50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F1D779-0A81-F097-0E28-B5529F3EF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42" y="4388771"/>
            <a:ext cx="3272330" cy="218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262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C709D4-4EDD-1638-14B4-769734B6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13" y="4937839"/>
            <a:ext cx="4405908" cy="14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cue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amuse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statue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fewer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bluebell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76FC71-19BB-9D08-3A1F-1542A917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69" y="4350568"/>
            <a:ext cx="2987261" cy="227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17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613</Words>
  <Application>Microsoft Office PowerPoint</Application>
  <PresentationFormat>ワイド画面</PresentationFormat>
  <Paragraphs>269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70</cp:revision>
  <cp:lastPrinted>2021-07-07T21:54:01Z</cp:lastPrinted>
  <dcterms:created xsi:type="dcterms:W3CDTF">2021-03-28T09:30:35Z</dcterms:created>
  <dcterms:modified xsi:type="dcterms:W3CDTF">2022-08-14T08:30:49Z</dcterms:modified>
</cp:coreProperties>
</file>