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809" r:id="rId3"/>
    <p:sldId id="297" r:id="rId4"/>
    <p:sldId id="1776" r:id="rId5"/>
    <p:sldId id="1523" r:id="rId6"/>
    <p:sldId id="1521" r:id="rId7"/>
    <p:sldId id="1522" r:id="rId8"/>
    <p:sldId id="1148" r:id="rId9"/>
    <p:sldId id="1574" r:id="rId10"/>
    <p:sldId id="2803" r:id="rId11"/>
    <p:sldId id="1660" r:id="rId12"/>
    <p:sldId id="1777" r:id="rId13"/>
    <p:sldId id="1778" r:id="rId14"/>
    <p:sldId id="1779" r:id="rId15"/>
    <p:sldId id="1780" r:id="rId16"/>
    <p:sldId id="1781" r:id="rId17"/>
    <p:sldId id="1782" r:id="rId18"/>
    <p:sldId id="1783" r:id="rId19"/>
    <p:sldId id="1784" r:id="rId20"/>
    <p:sldId id="1785" r:id="rId21"/>
    <p:sldId id="1786" r:id="rId22"/>
    <p:sldId id="1787" r:id="rId23"/>
    <p:sldId id="1788" r:id="rId24"/>
    <p:sldId id="1789" r:id="rId25"/>
    <p:sldId id="1790" r:id="rId26"/>
    <p:sldId id="1791" r:id="rId27"/>
    <p:sldId id="1792" r:id="rId28"/>
    <p:sldId id="1793" r:id="rId29"/>
    <p:sldId id="1794" r:id="rId30"/>
    <p:sldId id="1795" r:id="rId31"/>
    <p:sldId id="1796" r:id="rId32"/>
    <p:sldId id="1797" r:id="rId33"/>
    <p:sldId id="1798" r:id="rId34"/>
    <p:sldId id="1562" r:id="rId35"/>
    <p:sldId id="2802" r:id="rId36"/>
    <p:sldId id="1559" r:id="rId37"/>
    <p:sldId id="1801" r:id="rId38"/>
    <p:sldId id="1560" r:id="rId39"/>
    <p:sldId id="1800" r:id="rId40"/>
    <p:sldId id="1561" r:id="rId41"/>
    <p:sldId id="1799" r:id="rId42"/>
    <p:sldId id="1621" r:id="rId4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4.png"/><Relationship Id="rId17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505325" y="3401863"/>
            <a:ext cx="746244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3a-11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5032375" cy="503237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5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tasty stew cooked slowly.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argued angrily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stew cooked slowly.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argued angrily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37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cooked slowly.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argued angrily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7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slowly.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argued angrily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14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argued angrily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51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argued angrily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77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angrily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97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255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06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4B21A-FE5A-413A-AE05-9A0E1D6F8F00}"/>
              </a:ext>
            </a:extLst>
          </p:cNvPr>
          <p:cNvSpPr txBox="1"/>
          <p:nvPr/>
        </p:nvSpPr>
        <p:spPr>
          <a:xfrm>
            <a:off x="944880" y="210026"/>
            <a:ext cx="11541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sentence of your own, using the verb to be.</a:t>
            </a:r>
          </a:p>
          <a:p>
            <a:endParaRPr kumimoji="1" lang="en-US" altLang="ja-JP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tall.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mother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kind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good friends.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5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little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80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sister.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59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96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dad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89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reads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34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his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823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daily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0868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newspaper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86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newspaper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83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newspaper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11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92240" y="131659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ue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ew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&gt;&lt;u-e&gt;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newspaper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827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newspaper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321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newspaper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train.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695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tasty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argued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angrily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sister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daily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newspaper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while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train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AB24DB-FD1D-4B06-9264-6A629E33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14" y="325120"/>
            <a:ext cx="2650820" cy="20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7BA970-69BD-4D50-BAF5-253B2309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55" y="2638165"/>
            <a:ext cx="3289582" cy="195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721386B-CE8D-46B7-88AB-E57952B0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854" y="4732031"/>
            <a:ext cx="3039025" cy="205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4265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BC75C7-D2C1-4FBD-B191-E33D599C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6" r="1091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9923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There is a h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u</a:t>
            </a:r>
            <a:r>
              <a:rPr kumimoji="1" lang="en-US" altLang="ja-JP" sz="5400" b="1" dirty="0"/>
              <a:t>g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e</a:t>
            </a:r>
            <a:r>
              <a:rPr kumimoji="1" lang="en-US" altLang="ja-JP" sz="5400" b="1" dirty="0"/>
              <a:t> stat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ue</a:t>
            </a:r>
            <a:r>
              <a:rPr kumimoji="1" lang="en-US" altLang="ja-JP" sz="5400" b="1" dirty="0"/>
              <a:t> in the aven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ue</a:t>
            </a:r>
            <a:r>
              <a:rPr kumimoji="1" lang="en-US" altLang="ja-JP" sz="5400" b="1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BC75C7-D2C1-4FBD-B191-E33D599C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6" r="10917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400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BBF23C-BF1E-44EA-9BEA-B4659A96B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" b="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50" name="Freeform: Shape 46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261415" y="2286000"/>
            <a:ext cx="4037138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31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4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BBF23C-BF1E-44EA-9BEA-B4659A96B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" b="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50" name="Freeform: Shape 46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261415" y="2286000"/>
            <a:ext cx="4037138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</a:rPr>
              <a:t>Can you give our exc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</a:rPr>
              <a:t>u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</a:rPr>
              <a:t>e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</a:rPr>
              <a:t>s for T</a:t>
            </a:r>
            <a:r>
              <a:rPr kumimoji="1" lang="en-US" altLang="ja-JP" sz="5400" b="1" dirty="0">
                <a:solidFill>
                  <a:srgbClr val="FF0000">
                    <a:alpha val="60000"/>
                  </a:srgbClr>
                </a:solidFill>
              </a:rPr>
              <a:t>ue</a:t>
            </a:r>
            <a:r>
              <a:rPr kumimoji="1" lang="en-US" altLang="ja-JP" sz="5400" b="1" dirty="0">
                <a:solidFill>
                  <a:schemeClr val="tx1">
                    <a:alpha val="60000"/>
                  </a:schemeClr>
                </a:solidFill>
              </a:rPr>
              <a:t>sday?</a:t>
            </a:r>
          </a:p>
        </p:txBody>
      </p:sp>
    </p:spTree>
    <p:extLst>
      <p:ext uri="{BB962C8B-B14F-4D97-AF65-F5344CB8AC3E}">
        <p14:creationId xmlns:p14="http://schemas.microsoft.com/office/powerpoint/2010/main" val="109864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3058160" y="333137"/>
            <a:ext cx="431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cost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389F80F-7762-42E1-8FCF-58D34A6D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343" y="140097"/>
            <a:ext cx="3529890" cy="22922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F3D41FE-3048-41CB-A298-3A7418EA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38" y="2351876"/>
            <a:ext cx="3237257" cy="24873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EFBF994-FA60-4ED7-902A-699308336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871" y="3649886"/>
            <a:ext cx="2078916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5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4E4081-83D4-4351-88B9-9C00EFFC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7" b="9895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128FC4E-0393-47E8-91D4-513412C6C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8" r="2" b="15250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05265" y="1837151"/>
            <a:ext cx="5018296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2786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4E4081-83D4-4351-88B9-9C00EFFC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7" b="9895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128FC4E-0393-47E8-91D4-513412C6C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8" r="2" b="15250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305265" y="1837151"/>
            <a:ext cx="5018296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firemen had to resc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ue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f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ew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ew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es</a:t>
            </a:r>
            <a:r>
              <a:rPr kumimoji="1" lang="en-US" altLang="ja-JP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349916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am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stat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 thr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2EB9FB-9CA0-4C76-8459-9943EF5C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7" y="233565"/>
            <a:ext cx="3529710" cy="228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B20FAE-BC17-45F9-9134-E785E881F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08" y="233565"/>
            <a:ext cx="3159784" cy="22889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4A602-B1D0-4E4D-A0D4-E38252F4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766" y="233565"/>
            <a:ext cx="1744596" cy="20725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318FC6-7519-4E75-B582-412866AA4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25" y="3194932"/>
            <a:ext cx="1929009" cy="272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C84A49-4AA0-4E15-8CA1-B6E1E4446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115" y="3643226"/>
            <a:ext cx="3272330" cy="218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0F5F8B-E4F9-4AF6-AEBD-352796729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092" y="4012536"/>
            <a:ext cx="4405908" cy="14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344201"/>
            <a:ext cx="1198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bell	   ven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poll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vol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fort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DFF833-3AA4-4B35-9EF1-288AFA13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7" y="66415"/>
            <a:ext cx="2987261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EF9748-FA96-4655-A68D-A5C459F8E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06" y="129120"/>
            <a:ext cx="3416678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5D2F93-FAC7-4C74-A77A-1ADBF037A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539" y="192925"/>
            <a:ext cx="3395350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865F0A-6720-4803-A05B-F3288D183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28" y="3384860"/>
            <a:ext cx="2459420" cy="24594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B526D8-2FCF-4469-968B-CF7211D8A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534" y="3429000"/>
            <a:ext cx="3234800" cy="248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EC5309-7C78-40EE-BFB4-BD0787C56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07" y="3267531"/>
            <a:ext cx="2459420" cy="26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41544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tide     aven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attit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81280" y="5988618"/>
            <a:ext cx="1238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absol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driver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22CC73-B5D1-4FEB-8087-A699E89E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9" y="1727200"/>
            <a:ext cx="774585" cy="73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70E950-6E31-4F0C-88F0-540E484D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59" y="64324"/>
            <a:ext cx="3248682" cy="24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FE4B44-6FF1-4253-83D3-606CA5F8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841" y="0"/>
            <a:ext cx="1568647" cy="24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70C3F42-0542-420D-A1AF-5A7CA5B7B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0" y="3265758"/>
            <a:ext cx="2080391" cy="29749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873976-0B8B-45A5-9A65-C411CAA50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867" y="3338776"/>
            <a:ext cx="3324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CDD7504-3C86-4E87-B2C4-3D754A2A8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62" y="3595001"/>
            <a:ext cx="2554014" cy="24422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6D36CED-3323-416D-B3AE-8631D1ABEF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512" y="286907"/>
            <a:ext cx="1864688" cy="23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0BCC754-CF53-44E8-8107-6470906C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86" y="282827"/>
            <a:ext cx="1951037" cy="126699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4A94DFE-FCF2-4B8A-A91A-B52D16003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09" y="599080"/>
            <a:ext cx="1511834" cy="109739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A9F3533-6C9C-4449-99E4-2920F10D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782" y="209066"/>
            <a:ext cx="1204432" cy="14318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0B8DE7-4A51-49B8-A7BE-5083A7B1A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27" y="142129"/>
            <a:ext cx="1012221" cy="143184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0962F37-E4B9-47E9-A371-A701DCE82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629" y="282828"/>
            <a:ext cx="1800409" cy="12002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442BC9-302A-4B68-9C49-42736D8D3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954" y="289487"/>
            <a:ext cx="3225654" cy="1057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D774225-25B4-44DA-8A17-3BD0DF703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754" y="2363667"/>
            <a:ext cx="1915359" cy="14619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CAB16AC-09F7-4DF1-8285-5A21C0DE0F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325" y="2468602"/>
            <a:ext cx="1915359" cy="127918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9825669-C8A3-4A90-B12A-D403C6C36D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384" y="2445216"/>
            <a:ext cx="2155440" cy="144341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D0A11CC-5B3B-4E18-8F4B-C7F9CFD2DA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1941" y="2311120"/>
            <a:ext cx="1524390" cy="152817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25BDAC1-40F8-4127-9790-BDD2DB68F6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4349" y="2485503"/>
            <a:ext cx="1773689" cy="13628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C17CDE9-FCE0-4BE6-99A0-54B28BDDCA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8834" y="2113512"/>
            <a:ext cx="1759262" cy="18768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24EEC1F-5368-414A-A010-D22ED4A137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500" y="4523759"/>
            <a:ext cx="1272060" cy="157552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25B570F-9E6D-4F18-B8C2-877D70F56B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1530" y="4550698"/>
            <a:ext cx="2090224" cy="157552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71B40C-6923-4C1D-AE92-EE176E1BEB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5546" y="4524979"/>
            <a:ext cx="1018614" cy="160124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D482490-98A8-4E4A-8F10-CFB2082C0A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2544" y="4705551"/>
            <a:ext cx="884517" cy="126582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D3A7165-6ECD-4EF3-A4D7-64492155C5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37660" y="4664810"/>
            <a:ext cx="1684888" cy="143447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CB697AF4-97CD-4E09-BA62-9902DD3D5C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51591" y="4705551"/>
            <a:ext cx="1224392" cy="11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Put he words in the spelling list.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906</Words>
  <Application>Microsoft Office PowerPoint</Application>
  <PresentationFormat>ワイド画面</PresentationFormat>
  <Paragraphs>310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9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69</cp:revision>
  <cp:lastPrinted>2021-07-07T21:54:01Z</cp:lastPrinted>
  <dcterms:created xsi:type="dcterms:W3CDTF">2021-03-28T09:30:35Z</dcterms:created>
  <dcterms:modified xsi:type="dcterms:W3CDTF">2022-08-14T07:57:45Z</dcterms:modified>
</cp:coreProperties>
</file>