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751" r:id="rId4"/>
    <p:sldId id="2835" r:id="rId5"/>
    <p:sldId id="2834" r:id="rId6"/>
    <p:sldId id="2833" r:id="rId7"/>
    <p:sldId id="2832" r:id="rId8"/>
    <p:sldId id="2831" r:id="rId9"/>
    <p:sldId id="2830" r:id="rId10"/>
    <p:sldId id="2829" r:id="rId11"/>
    <p:sldId id="2828" r:id="rId12"/>
    <p:sldId id="2827" r:id="rId13"/>
    <p:sldId id="2826" r:id="rId14"/>
    <p:sldId id="2825" r:id="rId15"/>
    <p:sldId id="2824" r:id="rId16"/>
    <p:sldId id="2823" r:id="rId17"/>
    <p:sldId id="2822" r:id="rId18"/>
    <p:sldId id="2821" r:id="rId19"/>
    <p:sldId id="2820" r:id="rId20"/>
    <p:sldId id="2819" r:id="rId21"/>
    <p:sldId id="2818" r:id="rId22"/>
    <p:sldId id="785" r:id="rId23"/>
    <p:sldId id="1711" r:id="rId24"/>
    <p:sldId id="1714" r:id="rId25"/>
    <p:sldId id="1713" r:id="rId26"/>
    <p:sldId id="1712" r:id="rId27"/>
    <p:sldId id="1710" r:id="rId28"/>
    <p:sldId id="1709" r:id="rId29"/>
    <p:sldId id="1708" r:id="rId30"/>
    <p:sldId id="1707" r:id="rId31"/>
    <p:sldId id="1706" r:id="rId32"/>
    <p:sldId id="1705" r:id="rId33"/>
    <p:sldId id="1704" r:id="rId34"/>
    <p:sldId id="1703" r:id="rId35"/>
    <p:sldId id="1702" r:id="rId36"/>
    <p:sldId id="1701" r:id="rId37"/>
    <p:sldId id="1646" r:id="rId38"/>
    <p:sldId id="1732" r:id="rId39"/>
    <p:sldId id="1731" r:id="rId40"/>
    <p:sldId id="1730" r:id="rId41"/>
    <p:sldId id="1729" r:id="rId42"/>
    <p:sldId id="1728" r:id="rId43"/>
    <p:sldId id="1727" r:id="rId44"/>
    <p:sldId id="1726" r:id="rId45"/>
    <p:sldId id="1725" r:id="rId46"/>
    <p:sldId id="1724" r:id="rId47"/>
    <p:sldId id="1723" r:id="rId48"/>
    <p:sldId id="1722" r:id="rId49"/>
    <p:sldId id="1721" r:id="rId50"/>
    <p:sldId id="1720" r:id="rId51"/>
    <p:sldId id="1719" r:id="rId52"/>
    <p:sldId id="1718" r:id="rId53"/>
    <p:sldId id="1717" r:id="rId54"/>
    <p:sldId id="1716" r:id="rId55"/>
    <p:sldId id="1715" r:id="rId56"/>
    <p:sldId id="1682" r:id="rId57"/>
    <p:sldId id="2806" r:id="rId58"/>
    <p:sldId id="2807" r:id="rId59"/>
    <p:sldId id="2808" r:id="rId60"/>
    <p:sldId id="2809" r:id="rId61"/>
    <p:sldId id="1533" r:id="rId62"/>
    <p:sldId id="1683" r:id="rId63"/>
    <p:sldId id="2817" r:id="rId64"/>
    <p:sldId id="2816" r:id="rId65"/>
    <p:sldId id="2815" r:id="rId66"/>
    <p:sldId id="2814" r:id="rId67"/>
    <p:sldId id="2813" r:id="rId68"/>
    <p:sldId id="2812" r:id="rId69"/>
    <p:sldId id="2811" r:id="rId70"/>
    <p:sldId id="2810" r:id="rId71"/>
    <p:sldId id="1621" r:id="rId7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495800" y="3401863"/>
            <a:ext cx="747197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5365750" cy="536575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729CC4-623A-7CD1-7A8C-F93F4CF92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61" y="4264136"/>
            <a:ext cx="3357352" cy="215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556AA5-FA04-5B92-C03D-FBFFBCB8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59" y="560087"/>
            <a:ext cx="3438284" cy="215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29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B4F490-3E61-317E-F06E-A2863AE3D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90" y="1776835"/>
            <a:ext cx="3004634" cy="23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829174-D5CD-4CD9-EEC5-6CF9EB46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9" y="2263390"/>
            <a:ext cx="3004634" cy="27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8C292B-0AE1-89C1-474E-F56331DA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84" y="3159403"/>
            <a:ext cx="3522545" cy="223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23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6188C1-854B-E4C9-1A53-AD469A1A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087" y="3327816"/>
            <a:ext cx="3609821" cy="23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19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approach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A86E87-AAFA-DAAB-4E3A-7C16DC4B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99902"/>
            <a:ext cx="3228764" cy="2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approach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tightrope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F3117B-5CAF-8F20-C14C-5E2C560D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988" y="4799383"/>
            <a:ext cx="2900362" cy="192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36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approach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tightrope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cockroach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D539EC-2639-C2EE-9EE0-3196EAEB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742" y="136526"/>
            <a:ext cx="2174608" cy="23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approach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tightrope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cockroach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hormone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062A9A-9C22-F980-A3F3-4CD49C1E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185" y="1013667"/>
            <a:ext cx="2659855" cy="1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explode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homework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moaning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shadow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slowest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rainbow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approach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tightrope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cockroach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hormone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envelope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EBB2FE-0008-79F5-2B79-1D7F2DA5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763" y="1292979"/>
            <a:ext cx="2601277" cy="145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1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A6AA4A1E-B2A9-9AFC-6737-6EA62E7A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39" y="-28735"/>
            <a:ext cx="10252486" cy="69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Tricky Pasts.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621930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42824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58169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03389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27828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8062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8023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C2C907-34FE-3F09-3485-7FED59C6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7" y="1455974"/>
            <a:ext cx="3171826" cy="197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8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58114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8704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25663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0118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484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wrote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513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12B313-F5D5-4568-942E-40E5B94B4D82}"/>
              </a:ext>
            </a:extLst>
          </p:cNvPr>
          <p:cNvSpPr txBox="1"/>
          <p:nvPr/>
        </p:nvSpPr>
        <p:spPr>
          <a:xfrm>
            <a:off x="2509520" y="68679"/>
            <a:ext cx="3119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to cook</a:t>
            </a:r>
          </a:p>
          <a:p>
            <a:pPr algn="r"/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drink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speak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dig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make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throw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lose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say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run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hide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ring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write</a:t>
            </a:r>
          </a:p>
          <a:p>
            <a:pPr algn="r"/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to be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C2F7-3DA9-486A-91FF-6B2F5FD19298}"/>
              </a:ext>
            </a:extLst>
          </p:cNvPr>
          <p:cNvSpPr txBox="1"/>
          <p:nvPr/>
        </p:nvSpPr>
        <p:spPr>
          <a:xfrm>
            <a:off x="5933440" y="68679"/>
            <a:ext cx="3119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drank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spoke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dug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threw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lost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rang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wrote</a:t>
            </a:r>
          </a:p>
          <a:p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was, were</a:t>
            </a:r>
          </a:p>
        </p:txBody>
      </p:sp>
    </p:spTree>
    <p:extLst>
      <p:ext uri="{BB962C8B-B14F-4D97-AF65-F5344CB8AC3E}">
        <p14:creationId xmlns:p14="http://schemas.microsoft.com/office/powerpoint/2010/main" val="1162480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62283"/>
              </p:ext>
            </p:extLst>
          </p:nvPr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0851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70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209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528216-2547-FAB6-478D-D1E06F09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36" y="2117033"/>
            <a:ext cx="246056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2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1939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7789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809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8194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915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6343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5846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9334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0683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643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29CFE9-4712-78A7-9B99-0FE0B69F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39" y="2721848"/>
            <a:ext cx="2257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6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9486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6975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901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2300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3275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8534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am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is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 / 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be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0BE0F-A437-407E-8719-19EE46CC8ADE}"/>
              </a:ext>
            </a:extLst>
          </p:cNvPr>
          <p:cNvSpPr txBox="1"/>
          <p:nvPr/>
        </p:nvSpPr>
        <p:spPr>
          <a:xfrm>
            <a:off x="3545840" y="207109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‘to be’</a:t>
            </a:r>
            <a:endParaRPr kumimoji="1" lang="ja-JP" alt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839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were on the bus.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is happy.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cold.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seven.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424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bus.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is happy.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cold.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seven.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bus.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cold.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seven.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9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bus.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cold.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seven.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6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2AB31F-C969-349B-7B90-1C73F60C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64" y="3580823"/>
            <a:ext cx="18002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7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verb in each sentence.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bus.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happy.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cold.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seven.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4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Verb ‘to be’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4161316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16509898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512751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619266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good at Grandma’s house.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42374848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good at Grandma’s house.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tabby and white.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18494131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good at Grandma’s house.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tabby and white.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sad when the holidays ended.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2201624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good at Grandma’s house.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tabby and white.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sad when the holidays ended.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school play.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3089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F2AEE7-1410-27AE-FEFA-2CF0BC5E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57" y="3802357"/>
            <a:ext cx="3769020" cy="24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80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875FF-B50E-4727-BACD-B8F982CE8A35}"/>
              </a:ext>
            </a:extLst>
          </p:cNvPr>
          <p:cNvSpPr txBox="1"/>
          <p:nvPr/>
        </p:nvSpPr>
        <p:spPr>
          <a:xfrm>
            <a:off x="142240" y="889843"/>
            <a:ext cx="11866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cold last night.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happy.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intelligent.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at the concert.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very good at Grandma’s house.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cat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tabby and white.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sad when the holidays ended.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school play.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shall be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town at the weekend.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future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218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8A393F-B0A8-2346-27B0-02CEB346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82" y="4397336"/>
            <a:ext cx="3247810" cy="19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float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joke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croak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elbow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owner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alone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follow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8F9AEA-D843-BAB2-4AEB-C6187183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0" y="4302242"/>
            <a:ext cx="29941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2420</Words>
  <Application>Microsoft Office PowerPoint</Application>
  <PresentationFormat>ワイド画面</PresentationFormat>
  <Paragraphs>977</Paragraphs>
  <Slides>71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7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64</cp:revision>
  <cp:lastPrinted>2022-07-07T21:53:36Z</cp:lastPrinted>
  <dcterms:created xsi:type="dcterms:W3CDTF">2021-03-28T09:30:35Z</dcterms:created>
  <dcterms:modified xsi:type="dcterms:W3CDTF">2022-08-14T06:29:19Z</dcterms:modified>
</cp:coreProperties>
</file>