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785" r:id="rId3"/>
    <p:sldId id="2818" r:id="rId4"/>
    <p:sldId id="2820" r:id="rId5"/>
    <p:sldId id="2821" r:id="rId6"/>
    <p:sldId id="2822" r:id="rId7"/>
    <p:sldId id="2823" r:id="rId8"/>
    <p:sldId id="2824" r:id="rId9"/>
    <p:sldId id="2825" r:id="rId10"/>
    <p:sldId id="2826" r:id="rId11"/>
    <p:sldId id="2827" r:id="rId12"/>
    <p:sldId id="2828" r:id="rId13"/>
    <p:sldId id="2829" r:id="rId14"/>
    <p:sldId id="2830" r:id="rId15"/>
    <p:sldId id="2831" r:id="rId16"/>
    <p:sldId id="2832" r:id="rId17"/>
    <p:sldId id="2833" r:id="rId18"/>
    <p:sldId id="2834" r:id="rId19"/>
    <p:sldId id="2835" r:id="rId20"/>
    <p:sldId id="1734" r:id="rId21"/>
    <p:sldId id="1735" r:id="rId22"/>
    <p:sldId id="1733" r:id="rId23"/>
    <p:sldId id="297" r:id="rId24"/>
    <p:sldId id="1678" r:id="rId25"/>
    <p:sldId id="1679" r:id="rId26"/>
    <p:sldId id="1680" r:id="rId27"/>
    <p:sldId id="1148" r:id="rId28"/>
    <p:sldId id="1574" r:id="rId29"/>
    <p:sldId id="2836" r:id="rId30"/>
    <p:sldId id="1660" r:id="rId31"/>
    <p:sldId id="1736" r:id="rId32"/>
    <p:sldId id="1737" r:id="rId33"/>
    <p:sldId id="1738" r:id="rId34"/>
    <p:sldId id="1739" r:id="rId35"/>
    <p:sldId id="1740" r:id="rId36"/>
    <p:sldId id="1741" r:id="rId37"/>
    <p:sldId id="1742" r:id="rId38"/>
    <p:sldId id="1743" r:id="rId39"/>
    <p:sldId id="1744" r:id="rId40"/>
    <p:sldId id="1745" r:id="rId41"/>
    <p:sldId id="1746" r:id="rId42"/>
    <p:sldId id="1747" r:id="rId43"/>
    <p:sldId id="1748" r:id="rId44"/>
    <p:sldId id="1749" r:id="rId45"/>
    <p:sldId id="1750" r:id="rId46"/>
    <p:sldId id="1562" r:id="rId47"/>
    <p:sldId id="2802" r:id="rId48"/>
    <p:sldId id="1559" r:id="rId49"/>
    <p:sldId id="2803" r:id="rId50"/>
    <p:sldId id="1560" r:id="rId51"/>
    <p:sldId id="2804" r:id="rId52"/>
    <p:sldId id="1561" r:id="rId53"/>
    <p:sldId id="2805" r:id="rId54"/>
    <p:sldId id="1621" r:id="rId5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 autoAdjust="0"/>
    <p:restoredTop sz="94660"/>
  </p:normalViewPr>
  <p:slideViewPr>
    <p:cSldViewPr snapToGrid="0">
      <p:cViewPr varScale="1">
        <p:scale>
          <a:sx n="45" d="100"/>
          <a:sy n="45" d="100"/>
        </p:scale>
        <p:origin x="8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5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32841" y="340186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3a-9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406400" y="225159"/>
            <a:ext cx="6632841" cy="663284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521595"/>
              </p:ext>
            </p:extLst>
          </p:nvPr>
        </p:nvGraphicFramePr>
        <p:xfrm>
          <a:off x="447040" y="7010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worries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 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601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477933"/>
              </p:ext>
            </p:extLst>
          </p:nvPr>
        </p:nvGraphicFramePr>
        <p:xfrm>
          <a:off x="447040" y="7010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worries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 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583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334559"/>
              </p:ext>
            </p:extLst>
          </p:nvPr>
        </p:nvGraphicFramePr>
        <p:xfrm>
          <a:off x="447040" y="7010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worries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 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30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262602"/>
              </p:ext>
            </p:extLst>
          </p:nvPr>
        </p:nvGraphicFramePr>
        <p:xfrm>
          <a:off x="447040" y="7010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worries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 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743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497235"/>
              </p:ext>
            </p:extLst>
          </p:nvPr>
        </p:nvGraphicFramePr>
        <p:xfrm>
          <a:off x="447040" y="7010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worries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worreid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 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211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66891"/>
              </p:ext>
            </p:extLst>
          </p:nvPr>
        </p:nvGraphicFramePr>
        <p:xfrm>
          <a:off x="447040" y="701040"/>
          <a:ext cx="11358880" cy="57955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shall/will 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worries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 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52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552601"/>
              </p:ext>
            </p:extLst>
          </p:nvPr>
        </p:nvGraphicFramePr>
        <p:xfrm>
          <a:off x="447040" y="701040"/>
          <a:ext cx="11358880" cy="57955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shall/will 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will 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worries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worreid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 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580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83744"/>
              </p:ext>
            </p:extLst>
          </p:nvPr>
        </p:nvGraphicFramePr>
        <p:xfrm>
          <a:off x="447040" y="701040"/>
          <a:ext cx="11358880" cy="57955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shall/will 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will 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worries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will 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worreid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 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187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629087"/>
              </p:ext>
            </p:extLst>
          </p:nvPr>
        </p:nvGraphicFramePr>
        <p:xfrm>
          <a:off x="447040" y="701040"/>
          <a:ext cx="11358880" cy="59319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shall/will 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will 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worries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will 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shall/will 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worreid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 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040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70676"/>
              </p:ext>
            </p:extLst>
          </p:nvPr>
        </p:nvGraphicFramePr>
        <p:xfrm>
          <a:off x="447040" y="701040"/>
          <a:ext cx="11358880" cy="59319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shall/will 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will 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worries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will 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shall/will 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worried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will 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err="1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worreid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 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will 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78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704113" y="3334810"/>
            <a:ext cx="6379029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Verb ending in /-y/.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755955-88A2-45F6-A006-AF2AB22326AC}"/>
              </a:ext>
            </a:extLst>
          </p:cNvPr>
          <p:cNvSpPr txBox="1"/>
          <p:nvPr/>
        </p:nvSpPr>
        <p:spPr>
          <a:xfrm>
            <a:off x="3058160" y="333137"/>
            <a:ext cx="4318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438C6C4-69DB-4CF4-80D1-41F87C298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0" y="162607"/>
            <a:ext cx="1733550" cy="231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813C801-2368-4D46-8189-2001D8D08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057" y="162607"/>
            <a:ext cx="1998695" cy="2998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4491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755955-88A2-45F6-A006-AF2AB22326AC}"/>
              </a:ext>
            </a:extLst>
          </p:cNvPr>
          <p:cNvSpPr txBox="1"/>
          <p:nvPr/>
        </p:nvSpPr>
        <p:spPr>
          <a:xfrm>
            <a:off x="3058160" y="333137"/>
            <a:ext cx="4318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elb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93637FB-B582-42F6-BCF4-1214ED407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636" y="1379911"/>
            <a:ext cx="2135901" cy="335951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438C6C4-69DB-4CF4-80D1-41F87C298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0" y="162607"/>
            <a:ext cx="1733550" cy="231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813C801-2368-4D46-8189-2001D8D08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057" y="162607"/>
            <a:ext cx="1998695" cy="2998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0313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755955-88A2-45F6-A006-AF2AB22326AC}"/>
              </a:ext>
            </a:extLst>
          </p:cNvPr>
          <p:cNvSpPr txBox="1"/>
          <p:nvPr/>
        </p:nvSpPr>
        <p:spPr>
          <a:xfrm>
            <a:off x="3058160" y="333137"/>
            <a:ext cx="4318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elb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93637FB-B582-42F6-BCF4-1214ED407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636" y="1379911"/>
            <a:ext cx="2135901" cy="335951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FCD3C82-4392-4F3A-AC05-C25B8FBC8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537" y="4288972"/>
            <a:ext cx="2502958" cy="223589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438C6C4-69DB-4CF4-80D1-41F87C298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30" y="162607"/>
            <a:ext cx="1733550" cy="231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813C801-2368-4D46-8189-2001D8D080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2057" y="162607"/>
            <a:ext cx="1998695" cy="2998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9521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492240" y="131659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List </a:t>
            </a: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&lt;</a:t>
            </a:r>
            <a:r>
              <a:rPr lang="en-US" altLang="ja-JP" sz="48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oa</a:t>
            </a: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&gt;&lt;ow&gt;&lt;o-e&gt;</a:t>
            </a:r>
            <a:endParaRPr kumimoji="1" lang="en-US" altLang="ja-JP" sz="48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97840" y="2194560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fl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	        j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cr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01105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elb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	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ner       al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76F2AFBD-8FC0-40AC-B753-9D7C1642C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613" y="241536"/>
            <a:ext cx="3171826" cy="1973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8DAD0562-1D96-4627-908B-A16354B13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411" y="116783"/>
            <a:ext cx="2460568" cy="219456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4E2B54F0-8E3E-4834-A402-9F0736A78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989" y="20233"/>
            <a:ext cx="2257425" cy="2428875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3723BF02-D67E-4968-9AA4-E0F359E7C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202" y="2995035"/>
            <a:ext cx="1800225" cy="2828925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9C1F7893-B2FF-40C6-BDCD-876FB24584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9120" y="3602332"/>
            <a:ext cx="3769020" cy="2402424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47C6DF68-F572-4FF8-B534-7327511669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3445" y="3740111"/>
            <a:ext cx="3247810" cy="19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02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203200" y="2194560"/>
            <a:ext cx="1198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foll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  expl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work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ning	   shad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sl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est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2554F7EB-0E3D-4A53-8AD9-481C51685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3" y="15992"/>
            <a:ext cx="2994121" cy="228600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5287348E-9A26-431F-BB39-DC7DFFF40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923" y="150961"/>
            <a:ext cx="3357352" cy="2151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4EB40B38-940F-41BC-96B5-C9659E79D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484" y="138441"/>
            <a:ext cx="3438284" cy="2154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5EF7E7FF-AF57-4F1D-8AE2-3EA263A79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593" y="3519910"/>
            <a:ext cx="3004634" cy="2376393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24847747-80C5-4547-B1D8-49A8673F4D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3768" y="3160729"/>
            <a:ext cx="3004634" cy="2763575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FA9349BE-AE1A-40F6-A24A-8E37D43CB8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8484" y="3592777"/>
            <a:ext cx="3522545" cy="2230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0615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203200" y="2415446"/>
            <a:ext cx="1177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rainb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appr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ch  tightr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81280" y="5988618"/>
            <a:ext cx="12385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cockr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ch   horm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envel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17A1AC69-9BCE-4F26-93E1-6F476BF46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338" y="3518433"/>
            <a:ext cx="3572582" cy="2470185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F529FCD5-3626-4ED8-9B32-1F51583C2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24" y="198853"/>
            <a:ext cx="3609821" cy="2397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8B5E4468-57A2-4572-9303-FEC2EC7A4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964" y="198853"/>
            <a:ext cx="3617836" cy="2397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3F0A1ABF-BAA2-42FB-930D-A4E11702A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486" y="3952610"/>
            <a:ext cx="3628074" cy="2036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52556D24-0B6B-49C1-9B7E-3373C6559B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227" y="3332277"/>
            <a:ext cx="2699846" cy="2863765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4557E882-06AB-48CA-9331-C432449D4F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1618" y="139829"/>
            <a:ext cx="3228764" cy="242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21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32325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BB9A1DF-DF03-4D2A-A929-BFEE9CBE6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567" y="187333"/>
            <a:ext cx="2058273" cy="1278504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86A70E99-2C09-43D9-BEA1-039EC2D5A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31" y="114103"/>
            <a:ext cx="1431214" cy="1278504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B8F33501-3336-4EE0-A1CA-37079A134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1856" y="104613"/>
            <a:ext cx="1469806" cy="1580735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970943B1-C375-444A-8574-CCD91B1F0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1762" y="0"/>
            <a:ext cx="879578" cy="1383472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38E3B288-EC25-4D29-8786-67F60C2159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2724" y="278675"/>
            <a:ext cx="2005370" cy="1278504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37264FDA-039F-4C01-A951-D0ABE32465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6518" y="401931"/>
            <a:ext cx="1624725" cy="981541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64DBB5BB-856E-4450-B6B1-4EA9D82A40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691" y="2344785"/>
            <a:ext cx="1736116" cy="1325954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93D456BE-472D-4187-99CB-859DE38DF1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6085" y="2434693"/>
            <a:ext cx="2164224" cy="1386518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594AC89C-525A-4D10-B534-14F8261FA4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6518" y="2411296"/>
            <a:ext cx="1907652" cy="1193974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18228B3D-F67E-4B07-B9E4-3031005826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6314" y="2569158"/>
            <a:ext cx="1725617" cy="1365093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7AD2D1BD-D6C5-481A-83B4-DD07B51783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4838" y="2265275"/>
            <a:ext cx="1526197" cy="1405464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FEFDD61E-61D3-47F8-95AF-7CA05C5C9F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52462" y="2434692"/>
            <a:ext cx="1851421" cy="1172353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AE5579F6-FC85-49B7-A6DE-B68FC7264E1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61345" y="4680195"/>
            <a:ext cx="1958817" cy="1300364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90A9F762-C09B-438D-84D7-878E5D8FA9B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81568" y="4577376"/>
            <a:ext cx="1968741" cy="1474698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A66B6226-ACA9-4541-8029-DB631E31F24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6021" y="4666732"/>
            <a:ext cx="1958817" cy="1295985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0AF5786E-D191-4E84-BF0B-4665E52594B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29342" y="4444644"/>
            <a:ext cx="1643690" cy="1740160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BE45AF42-1143-4398-A585-2540B1AC527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82693" y="4622053"/>
            <a:ext cx="2003854" cy="1385342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23AC1F6F-799D-44C6-A7CF-BA280249E12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93423" y="4939306"/>
            <a:ext cx="1816008" cy="101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parse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</a:t>
            </a: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entences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72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Which words in the spelling list match these descriptions?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26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397398"/>
              </p:ext>
            </p:extLst>
          </p:nvPr>
        </p:nvGraphicFramePr>
        <p:xfrm>
          <a:off x="447040" y="7010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873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 will grow yellow primroses.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snow fell thickly on the road.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fearless acrobat walked slowly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across the tightrope.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14434A-C4EA-4376-BC59-857B3F1CC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798" y="161905"/>
            <a:ext cx="2005739" cy="1666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E1B313A-41D1-45BF-9C77-7FAF84432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315" y="2088706"/>
            <a:ext cx="3250382" cy="243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B50459E-8106-4013-B8F8-5413122E3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315" y="4799133"/>
            <a:ext cx="2941183" cy="215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5254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will grow yellow primroses.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snow fell thickly on the road.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fearless acrobat walked slowly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across the tightrope.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14434A-C4EA-4376-BC59-857B3F1CC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798" y="161905"/>
            <a:ext cx="2005739" cy="1666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E1B313A-41D1-45BF-9C77-7FAF84432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315" y="2088706"/>
            <a:ext cx="3250382" cy="243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B50459E-8106-4013-B8F8-5413122E3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315" y="4799133"/>
            <a:ext cx="2941183" cy="215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8847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grow 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yellow primroses.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snow fell thickly on the road.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fearless acrobat walked slowly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across the tightrope.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14434A-C4EA-4376-BC59-857B3F1CC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798" y="161905"/>
            <a:ext cx="2005739" cy="1666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E1B313A-41D1-45BF-9C77-7FAF84432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315" y="2088706"/>
            <a:ext cx="3250382" cy="243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B50459E-8106-4013-B8F8-5413122E3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315" y="4799133"/>
            <a:ext cx="2941183" cy="215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5332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grow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yellow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primroses.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snow fell thickly on the road.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fearless acrobat walked slowly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across the tightrope.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14434A-C4EA-4376-BC59-857B3F1CC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798" y="161905"/>
            <a:ext cx="2005739" cy="1666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E1B313A-41D1-45BF-9C77-7FAF84432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315" y="2088706"/>
            <a:ext cx="3250382" cy="243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B50459E-8106-4013-B8F8-5413122E3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315" y="4799133"/>
            <a:ext cx="2941183" cy="215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4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grow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yellow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primroses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snow fell thickly on the road.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fearless acrobat walked slowly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across the tightrope.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14434A-C4EA-4376-BC59-857B3F1CC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798" y="161905"/>
            <a:ext cx="2005739" cy="1666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E1B313A-41D1-45BF-9C77-7FAF84432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315" y="2088706"/>
            <a:ext cx="3250382" cy="243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B50459E-8106-4013-B8F8-5413122E3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315" y="4799133"/>
            <a:ext cx="2941183" cy="215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8516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grow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yellow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primroses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fell thickly on the road.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fearless acrobat walked slowly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across the tightrope.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14434A-C4EA-4376-BC59-857B3F1CC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798" y="161905"/>
            <a:ext cx="2005739" cy="1666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E1B313A-41D1-45BF-9C77-7FAF84432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315" y="2088706"/>
            <a:ext cx="3250382" cy="243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B50459E-8106-4013-B8F8-5413122E3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315" y="4799133"/>
            <a:ext cx="2941183" cy="215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8507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grow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yellow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primroses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thickly on the road.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fearless acrobat walked slowly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across the tightrope.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14434A-C4EA-4376-BC59-857B3F1CC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798" y="161905"/>
            <a:ext cx="2005739" cy="1666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E1B313A-41D1-45BF-9C77-7FAF84432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315" y="2088706"/>
            <a:ext cx="3250382" cy="243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B50459E-8106-4013-B8F8-5413122E3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315" y="4799133"/>
            <a:ext cx="2941183" cy="215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56166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grow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yellow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primroses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thickly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on the road.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fearless acrobat walked slowly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across the tightrope.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14434A-C4EA-4376-BC59-857B3F1CC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798" y="161905"/>
            <a:ext cx="2005739" cy="1666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E1B313A-41D1-45BF-9C77-7FAF84432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315" y="2088706"/>
            <a:ext cx="3250382" cy="243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B50459E-8106-4013-B8F8-5413122E3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315" y="4799133"/>
            <a:ext cx="2941183" cy="215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09808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grow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yellow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primroses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thickly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road.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fearless acrobat walked slowly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across the tightrope.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14434A-C4EA-4376-BC59-857B3F1CC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798" y="161905"/>
            <a:ext cx="2005739" cy="1666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E1B313A-41D1-45BF-9C77-7FAF84432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315" y="2088706"/>
            <a:ext cx="3250382" cy="243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B50459E-8106-4013-B8F8-5413122E3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315" y="4799133"/>
            <a:ext cx="2941183" cy="215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96065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grow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yellow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primroses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thickly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road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fearless acrobat walked slowly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across the tightrope.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14434A-C4EA-4376-BC59-857B3F1CC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798" y="161905"/>
            <a:ext cx="2005739" cy="1666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E1B313A-41D1-45BF-9C77-7FAF84432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315" y="2088706"/>
            <a:ext cx="3250382" cy="243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B50459E-8106-4013-B8F8-5413122E3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315" y="4799133"/>
            <a:ext cx="2941183" cy="215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3874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92851"/>
              </p:ext>
            </p:extLst>
          </p:nvPr>
        </p:nvGraphicFramePr>
        <p:xfrm>
          <a:off x="447040" y="7010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7059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grow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yellow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primroses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thickly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road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fearless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acrobat walked slowly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across the tightrope.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14434A-C4EA-4376-BC59-857B3F1CC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798" y="161905"/>
            <a:ext cx="2005739" cy="1666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E1B313A-41D1-45BF-9C77-7FAF84432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315" y="2088706"/>
            <a:ext cx="3250382" cy="243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B50459E-8106-4013-B8F8-5413122E3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315" y="4799133"/>
            <a:ext cx="2941183" cy="215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5078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grow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yellow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primroses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thickly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road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fearless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acrobat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walked slowly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across the tightrope.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14434A-C4EA-4376-BC59-857B3F1CC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798" y="161905"/>
            <a:ext cx="2005739" cy="1666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E1B313A-41D1-45BF-9C77-7FAF84432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315" y="2088706"/>
            <a:ext cx="3250382" cy="243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B50459E-8106-4013-B8F8-5413122E3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315" y="4799133"/>
            <a:ext cx="2941183" cy="215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51187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grow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yellow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primroses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thickly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road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fearless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acrobat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walked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slowly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across the tightrope.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14434A-C4EA-4376-BC59-857B3F1CC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798" y="161905"/>
            <a:ext cx="2005739" cy="1666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E1B313A-41D1-45BF-9C77-7FAF84432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315" y="2088706"/>
            <a:ext cx="3250382" cy="243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B50459E-8106-4013-B8F8-5413122E3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315" y="4799133"/>
            <a:ext cx="2941183" cy="215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87638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grow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yellow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primroses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thickly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road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fearless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acrobat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walked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across the tightrope.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14434A-C4EA-4376-BC59-857B3F1CC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798" y="161905"/>
            <a:ext cx="2005739" cy="1666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E1B313A-41D1-45BF-9C77-7FAF84432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315" y="2088706"/>
            <a:ext cx="3250382" cy="243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B50459E-8106-4013-B8F8-5413122E3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315" y="4799133"/>
            <a:ext cx="2941183" cy="215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04829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grow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yellow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primroses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thickly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road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fearless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acrobat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walked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across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tightrope.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14434A-C4EA-4376-BC59-857B3F1CC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798" y="161905"/>
            <a:ext cx="2005739" cy="1666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E1B313A-41D1-45BF-9C77-7FAF84432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315" y="2088706"/>
            <a:ext cx="3250382" cy="243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B50459E-8106-4013-B8F8-5413122E3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315" y="4799133"/>
            <a:ext cx="2941183" cy="215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1266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71120" y="325120"/>
            <a:ext cx="11866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grow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yellow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primroses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snow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fell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thickly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on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road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fearless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acrobat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walked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slowly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across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tightrope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14434A-C4EA-4376-BC59-857B3F1CC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798" y="161905"/>
            <a:ext cx="2005739" cy="1666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E1B313A-41D1-45BF-9C77-7FAF84432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315" y="2088706"/>
            <a:ext cx="3250382" cy="243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B50459E-8106-4013-B8F8-5413122E3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315" y="4799133"/>
            <a:ext cx="2941183" cy="215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58559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04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890338" y="640080"/>
            <a:ext cx="3734014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5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0FFBCE4-34CF-487F-8127-13BE2AC4A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0" r="1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99236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890338" y="640080"/>
            <a:ext cx="3734014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The f</a:t>
            </a:r>
            <a:r>
              <a:rPr kumimoji="1" lang="en-US" altLang="ja-JP" sz="5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oa</a:t>
            </a: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l ran across the r</a:t>
            </a:r>
            <a:r>
              <a:rPr kumimoji="1" lang="en-US" altLang="ja-JP" sz="5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oa</a:t>
            </a: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d.</a:t>
            </a:r>
          </a:p>
        </p:txBody>
      </p:sp>
      <p:sp>
        <p:nvSpPr>
          <p:cNvPr id="5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0FFBCE4-34CF-487F-8127-13BE2AC4A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0" r="1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126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366864"/>
              </p:ext>
            </p:extLst>
          </p:nvPr>
        </p:nvGraphicFramePr>
        <p:xfrm>
          <a:off x="447040" y="7010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worr</a:t>
                      </a:r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ies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1224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838201" y="1825625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63E2ECB-0053-448D-B790-A9B2A3BDDD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56" b="15647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ln>
            <a:noFill/>
          </a:ln>
          <a:effectLst>
            <a:softEdge rad="112500"/>
          </a:effectLst>
        </p:spPr>
      </p:pic>
      <p:sp>
        <p:nvSpPr>
          <p:cNvPr id="40" name="Arc 39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CE62E9E-9C9C-48D1-A97D-CF904623C4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725" r="3" b="3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89313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838201" y="1825625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/>
              <a:t>They baked h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o</a:t>
            </a:r>
            <a:r>
              <a:rPr kumimoji="1" lang="en-US" altLang="ja-JP" sz="5400" b="1" dirty="0"/>
              <a:t>m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e</a:t>
            </a:r>
            <a:r>
              <a:rPr kumimoji="1" lang="en-US" altLang="ja-JP" sz="5400" b="1" dirty="0"/>
              <a:t>made cake fo</a:t>
            </a:r>
            <a:r>
              <a:rPr lang="en-US" altLang="ja-JP" sz="5400" b="1" dirty="0"/>
              <a:t>r tea.</a:t>
            </a:r>
            <a:endParaRPr kumimoji="1" lang="en-US" altLang="ja-JP" sz="5400" b="1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63E2ECB-0053-448D-B790-A9B2A3BDDD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56" b="15647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ln>
            <a:noFill/>
          </a:ln>
          <a:effectLst>
            <a:softEdge rad="112500"/>
          </a:effectLst>
        </p:spPr>
      </p:pic>
      <p:sp>
        <p:nvSpPr>
          <p:cNvPr id="40" name="Arc 39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CE62E9E-9C9C-48D1-A97D-CF904623C4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725" r="3" b="3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60544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206829" y="412454"/>
            <a:ext cx="6193971" cy="2101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331F488-4F0D-4C11-9E51-77A496CA0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794"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DA15779-37E4-4AD5-9D6E-9AE2114FDC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8264"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862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206829" y="412454"/>
            <a:ext cx="6193971" cy="2101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/>
              <a:t>Is the b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oa</a:t>
            </a:r>
            <a:r>
              <a:rPr kumimoji="1" lang="en-US" altLang="ja-JP" sz="5400" b="1" dirty="0"/>
              <a:t>t made of </a:t>
            </a:r>
            <a:r>
              <a:rPr kumimoji="1" lang="en-US" altLang="ja-JP" sz="5400" b="1" dirty="0">
                <a:solidFill>
                  <a:srgbClr val="FF0000"/>
                </a:solidFill>
              </a:rPr>
              <a:t>oa</a:t>
            </a:r>
            <a:r>
              <a:rPr kumimoji="1" lang="en-US" altLang="ja-JP" sz="5400" b="1" dirty="0"/>
              <a:t>k?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331F488-4F0D-4C11-9E51-77A496CA0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794"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DA15779-37E4-4AD5-9D6E-9AE2114FDC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8264"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765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</a:t>
            </a:r>
            <a:endParaRPr kumimoji="1" lang="en-US" altLang="ja-JP" sz="54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005634"/>
              </p:ext>
            </p:extLst>
          </p:nvPr>
        </p:nvGraphicFramePr>
        <p:xfrm>
          <a:off x="447040" y="7010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worries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38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698640"/>
              </p:ext>
            </p:extLst>
          </p:nvPr>
        </p:nvGraphicFramePr>
        <p:xfrm>
          <a:off x="447040" y="7010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worries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987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282451"/>
              </p:ext>
            </p:extLst>
          </p:nvPr>
        </p:nvGraphicFramePr>
        <p:xfrm>
          <a:off x="447040" y="7010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worries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 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282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02E99B2A-D08F-4935-9344-5BC68D2E3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667170"/>
              </p:ext>
            </p:extLst>
          </p:nvPr>
        </p:nvGraphicFramePr>
        <p:xfrm>
          <a:off x="447040" y="701040"/>
          <a:ext cx="11358880" cy="56591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9720">
                  <a:extLst>
                    <a:ext uri="{9D8B030D-6E8A-4147-A177-3AD203B41FA5}">
                      <a16:colId xmlns:a16="http://schemas.microsoft.com/office/drawing/2014/main" val="17686397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1271140789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2228639566"/>
                    </a:ext>
                  </a:extLst>
                </a:gridCol>
                <a:gridCol w="2839720">
                  <a:extLst>
                    <a:ext uri="{9D8B030D-6E8A-4147-A177-3AD203B41FA5}">
                      <a16:colId xmlns:a16="http://schemas.microsoft.com/office/drawing/2014/main" val="3600756752"/>
                    </a:ext>
                  </a:extLst>
                </a:gridCol>
              </a:tblGrid>
              <a:tr h="808446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past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present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future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123525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　</a:t>
                      </a:r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</a:t>
                      </a:r>
                      <a:r>
                        <a:rPr kumimoji="1" lang="en-US" altLang="ja-JP" sz="2800" b="1" dirty="0">
                          <a:solidFill>
                            <a:srgbClr val="FF0000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ied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347803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94022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he / she / it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worries</a:t>
                      </a:r>
                      <a:endParaRPr kumimoji="1" lang="ja-JP" altLang="en-US" sz="2800" b="1" dirty="0">
                        <a:solidFill>
                          <a:srgbClr val="FF0000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7957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we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06919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you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322226"/>
                  </a:ext>
                </a:extLst>
              </a:tr>
              <a:tr h="80844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 they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worry </a:t>
                      </a:r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6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162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1121</Words>
  <Application>Microsoft Office PowerPoint</Application>
  <PresentationFormat>ワイド画面</PresentationFormat>
  <Paragraphs>570</Paragraphs>
  <Slides>54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54</vt:i4>
      </vt:variant>
    </vt:vector>
  </HeadingPairs>
  <TitlesOfParts>
    <vt:vector size="62" baseType="lpstr"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65</cp:revision>
  <cp:lastPrinted>2022-07-07T21:53:36Z</cp:lastPrinted>
  <dcterms:created xsi:type="dcterms:W3CDTF">2021-03-28T09:30:35Z</dcterms:created>
  <dcterms:modified xsi:type="dcterms:W3CDTF">2022-08-14T06:28:27Z</dcterms:modified>
</cp:coreProperties>
</file>