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684" r:id="rId4"/>
    <p:sldId id="1702" r:id="rId5"/>
    <p:sldId id="1701" r:id="rId6"/>
    <p:sldId id="1700" r:id="rId7"/>
    <p:sldId id="1699" r:id="rId8"/>
    <p:sldId id="1698" r:id="rId9"/>
    <p:sldId id="1697" r:id="rId10"/>
    <p:sldId id="1696" r:id="rId11"/>
    <p:sldId id="1695" r:id="rId12"/>
    <p:sldId id="1694" r:id="rId13"/>
    <p:sldId id="1693" r:id="rId14"/>
    <p:sldId id="1692" r:id="rId15"/>
    <p:sldId id="1691" r:id="rId16"/>
    <p:sldId id="1690" r:id="rId17"/>
    <p:sldId id="1689" r:id="rId18"/>
    <p:sldId id="1688" r:id="rId19"/>
    <p:sldId id="1687" r:id="rId20"/>
    <p:sldId id="1686" r:id="rId21"/>
    <p:sldId id="785" r:id="rId22"/>
    <p:sldId id="1685" r:id="rId23"/>
    <p:sldId id="1640" r:id="rId24"/>
    <p:sldId id="1645" r:id="rId25"/>
    <p:sldId id="1644" r:id="rId26"/>
    <p:sldId id="1643" r:id="rId27"/>
    <p:sldId id="1642" r:id="rId28"/>
    <p:sldId id="1641" r:id="rId29"/>
    <p:sldId id="1646" r:id="rId30"/>
    <p:sldId id="1653" r:id="rId31"/>
    <p:sldId id="1652" r:id="rId32"/>
    <p:sldId id="1651" r:id="rId33"/>
    <p:sldId id="1650" r:id="rId34"/>
    <p:sldId id="1649" r:id="rId35"/>
    <p:sldId id="1648" r:id="rId36"/>
    <p:sldId id="1647" r:id="rId37"/>
    <p:sldId id="1654" r:id="rId38"/>
    <p:sldId id="1655" r:id="rId39"/>
    <p:sldId id="1656" r:id="rId40"/>
    <p:sldId id="1657" r:id="rId41"/>
    <p:sldId id="1658" r:id="rId42"/>
    <p:sldId id="1659" r:id="rId43"/>
    <p:sldId id="1533" r:id="rId44"/>
    <p:sldId id="1621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FF494D-9A50-A90F-4752-23BAE8E5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54" y="4195808"/>
            <a:ext cx="2092642" cy="20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4B075E-956E-AED6-B58F-F71E6950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48" y="4572308"/>
            <a:ext cx="1367652" cy="21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667AD4-BAB6-1C93-8BD5-9DAC3C7A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63" y="1402783"/>
            <a:ext cx="3116580" cy="248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94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E15374-2876-D32C-CCD9-6CB53FB8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6030"/>
            <a:ext cx="3315244" cy="265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10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5B58F5-6F89-4F86-5EDA-2222884C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05" y="3464640"/>
            <a:ext cx="1815602" cy="24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4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167901-858D-EC7B-88B6-7816D8C6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3429000"/>
            <a:ext cx="1866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asylum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5BFF9E-EE49-18E9-B6E4-05485121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70" y="4062868"/>
            <a:ext cx="3363210" cy="237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14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asylum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lightning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575252-2A42-8B71-5171-8C9EA114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88" y="4676250"/>
            <a:ext cx="2629852" cy="218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18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asylum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lightning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frightening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649573-7870-00B1-DCFA-C3A227E5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377" y="957263"/>
            <a:ext cx="2042973" cy="2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asylum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lightning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frightening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butterfly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82456B-A3C1-FA7F-DCBB-24A8D8A5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38" y="821517"/>
            <a:ext cx="2687002" cy="143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15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alright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firework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alive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delight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describe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asylum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lightning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frightening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butterfly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pantomime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CAEB18-7B04-ECAC-3877-28EA68D0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545" y="321446"/>
            <a:ext cx="1800225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57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Personal Pronouns.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(with big book)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E4551B-31D4-7AB7-06CD-5522EC18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0304"/>
            <a:ext cx="9701410" cy="68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1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32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918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732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37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47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5C98CE-01A3-4B00-BDC3-F28AB785A295}"/>
              </a:ext>
            </a:extLst>
          </p:cNvPr>
          <p:cNvSpPr txBox="1"/>
          <p:nvPr/>
        </p:nvSpPr>
        <p:spPr>
          <a:xfrm>
            <a:off x="1584960" y="0"/>
            <a:ext cx="427736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  <a:p>
            <a:pPr algn="r"/>
            <a:endParaRPr lang="en-US" altLang="ja-JP" sz="40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3D0914-F1AB-4B0C-92B1-CEA81E5AADFC}"/>
              </a:ext>
            </a:extLst>
          </p:cNvPr>
          <p:cNvSpPr txBox="1"/>
          <p:nvPr/>
        </p:nvSpPr>
        <p:spPr>
          <a:xfrm>
            <a:off x="6126482" y="0"/>
            <a:ext cx="391159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ook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cooks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4392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22642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D947A8-A4DA-85BE-6E68-8001D345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79" y="1246765"/>
            <a:ext cx="1623818" cy="21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1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058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3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29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5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5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931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shall /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shall /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84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/>
        </p:nvGraphicFramePr>
        <p:xfrm>
          <a:off x="447040" y="701040"/>
          <a:ext cx="11358880" cy="5931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shall /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shall /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will cook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  <p:sp>
        <p:nvSpPr>
          <p:cNvPr id="3" name="楕円 2">
            <a:extLst>
              <a:ext uri="{FF2B5EF4-FFF2-40B4-BE49-F238E27FC236}">
                <a16:creationId xmlns:a16="http://schemas.microsoft.com/office/drawing/2014/main" id="{9D70B8D7-16A3-4E67-AB43-5DE9233F0E67}"/>
              </a:ext>
            </a:extLst>
          </p:cNvPr>
          <p:cNvSpPr/>
          <p:nvPr/>
        </p:nvSpPr>
        <p:spPr>
          <a:xfrm>
            <a:off x="6461760" y="3068320"/>
            <a:ext cx="2367280" cy="9753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30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7B4DB-5485-4457-9211-02483030D236}"/>
              </a:ext>
            </a:extLst>
          </p:cNvPr>
          <p:cNvSpPr txBox="1"/>
          <p:nvPr/>
        </p:nvSpPr>
        <p:spPr>
          <a:xfrm>
            <a:off x="426720" y="2661920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</a:t>
            </a:r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she / it</a:t>
            </a:r>
            <a:endParaRPr kumimoji="1" lang="ja-JP" altLang="en-US" sz="54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8BDF1-389F-481A-AE71-BC3B728A6FE4}"/>
              </a:ext>
            </a:extLst>
          </p:cNvPr>
          <p:cNvSpPr txBox="1"/>
          <p:nvPr/>
        </p:nvSpPr>
        <p:spPr>
          <a:xfrm>
            <a:off x="6593840" y="0"/>
            <a:ext cx="42773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cook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brush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munch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hiss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fix</a:t>
            </a: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copy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worry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try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marry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apply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decay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stray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destroy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enjoy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 delay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7B4DB-5485-4457-9211-02483030D236}"/>
              </a:ext>
            </a:extLst>
          </p:cNvPr>
          <p:cNvSpPr txBox="1"/>
          <p:nvPr/>
        </p:nvSpPr>
        <p:spPr>
          <a:xfrm>
            <a:off x="426720" y="2661920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</a:t>
            </a:r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she / it</a:t>
            </a:r>
            <a:endParaRPr kumimoji="1" lang="ja-JP" altLang="en-US" sz="54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8BDF1-389F-481A-AE71-BC3B728A6FE4}"/>
              </a:ext>
            </a:extLst>
          </p:cNvPr>
          <p:cNvSpPr txBox="1"/>
          <p:nvPr/>
        </p:nvSpPr>
        <p:spPr>
          <a:xfrm>
            <a:off x="6593840" y="0"/>
            <a:ext cx="42773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brush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munch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hiss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fix</a:t>
            </a: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copy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worry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try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marry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apply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decay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stray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destroy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enjoy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 delay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6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FCC312-98C1-9FBD-CE61-0A83818DE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1983184"/>
            <a:ext cx="3047682" cy="21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482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7B4DB-5485-4457-9211-02483030D236}"/>
              </a:ext>
            </a:extLst>
          </p:cNvPr>
          <p:cNvSpPr txBox="1"/>
          <p:nvPr/>
        </p:nvSpPr>
        <p:spPr>
          <a:xfrm>
            <a:off x="426720" y="2661920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</a:t>
            </a:r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she / it</a:t>
            </a:r>
            <a:endParaRPr kumimoji="1" lang="ja-JP" altLang="en-US" sz="54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8BDF1-389F-481A-AE71-BC3B728A6FE4}"/>
              </a:ext>
            </a:extLst>
          </p:cNvPr>
          <p:cNvSpPr txBox="1"/>
          <p:nvPr/>
        </p:nvSpPr>
        <p:spPr>
          <a:xfrm>
            <a:off x="6593840" y="0"/>
            <a:ext cx="42773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brush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munch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hiss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fix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copy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worry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try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marry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apply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decay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stray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destroy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enjoy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 delay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84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7B4DB-5485-4457-9211-02483030D236}"/>
              </a:ext>
            </a:extLst>
          </p:cNvPr>
          <p:cNvSpPr txBox="1"/>
          <p:nvPr/>
        </p:nvSpPr>
        <p:spPr>
          <a:xfrm>
            <a:off x="426720" y="2661920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</a:t>
            </a:r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she / it</a:t>
            </a:r>
            <a:endParaRPr kumimoji="1" lang="ja-JP" altLang="en-US" sz="54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8BDF1-389F-481A-AE71-BC3B728A6FE4}"/>
              </a:ext>
            </a:extLst>
          </p:cNvPr>
          <p:cNvSpPr txBox="1"/>
          <p:nvPr/>
        </p:nvSpPr>
        <p:spPr>
          <a:xfrm>
            <a:off x="6593840" y="0"/>
            <a:ext cx="42773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brush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munch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hiss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fix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dr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cop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worr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tr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marr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appl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decay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stray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destroy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enjoy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 delay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80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67B4DB-5485-4457-9211-02483030D236}"/>
              </a:ext>
            </a:extLst>
          </p:cNvPr>
          <p:cNvSpPr txBox="1"/>
          <p:nvPr/>
        </p:nvSpPr>
        <p:spPr>
          <a:xfrm>
            <a:off x="426720" y="2661920"/>
            <a:ext cx="530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</a:t>
            </a:r>
            <a:r>
              <a:rPr kumimoji="1" lang="en-US" altLang="ja-JP" sz="5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she / it</a:t>
            </a:r>
            <a:endParaRPr kumimoji="1" lang="ja-JP" altLang="en-US" sz="5400" b="1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8BDF1-389F-481A-AE71-BC3B728A6FE4}"/>
              </a:ext>
            </a:extLst>
          </p:cNvPr>
          <p:cNvSpPr txBox="1"/>
          <p:nvPr/>
        </p:nvSpPr>
        <p:spPr>
          <a:xfrm>
            <a:off x="6593840" y="0"/>
            <a:ext cx="42773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cook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brush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munch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hiss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fix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dr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cop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worr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tr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marr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appl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decay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stray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destroy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to enjoy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 delay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4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Verb Ending in &lt;-y&gt;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988E83-7AB0-16F1-6FD2-A2649C4C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06" y="2721848"/>
            <a:ext cx="2363420" cy="12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5C4F8C-2C05-DFBE-7EF7-1834FD38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3460512"/>
            <a:ext cx="3127693" cy="198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6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7E21AE-BD6A-3B8A-7F4A-089D3CEBD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49" y="3991057"/>
            <a:ext cx="3801268" cy="206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79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2BD08F-6CAD-B206-2C15-42940545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9" y="3538213"/>
            <a:ext cx="1853808" cy="27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life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high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flies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spying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tied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dryer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D33D0E-BD70-FC77-2882-9B18906C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214" y="4281718"/>
            <a:ext cx="1987486" cy="22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7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1173</Words>
  <Application>Microsoft Office PowerPoint</Application>
  <PresentationFormat>ワイド画面</PresentationFormat>
  <Paragraphs>558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1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53</cp:revision>
  <cp:lastPrinted>2022-06-16T21:55:56Z</cp:lastPrinted>
  <dcterms:created xsi:type="dcterms:W3CDTF">2021-03-28T09:30:35Z</dcterms:created>
  <dcterms:modified xsi:type="dcterms:W3CDTF">2022-08-14T04:07:24Z</dcterms:modified>
</cp:coreProperties>
</file>