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683" r:id="rId4"/>
    <p:sldId id="1682" r:id="rId5"/>
    <p:sldId id="297" r:id="rId6"/>
    <p:sldId id="1523" r:id="rId7"/>
    <p:sldId id="1521" r:id="rId8"/>
    <p:sldId id="1522" r:id="rId9"/>
    <p:sldId id="2933" r:id="rId10"/>
    <p:sldId id="1574" r:id="rId11"/>
    <p:sldId id="1660" r:id="rId12"/>
    <p:sldId id="1661" r:id="rId13"/>
    <p:sldId id="1662" r:id="rId14"/>
    <p:sldId id="1663" r:id="rId15"/>
    <p:sldId id="1664" r:id="rId16"/>
    <p:sldId id="1665" r:id="rId17"/>
    <p:sldId id="1666" r:id="rId18"/>
    <p:sldId id="1667" r:id="rId19"/>
    <p:sldId id="1668" r:id="rId20"/>
    <p:sldId id="1669" r:id="rId21"/>
    <p:sldId id="1670" r:id="rId22"/>
    <p:sldId id="1671" r:id="rId23"/>
    <p:sldId id="1672" r:id="rId24"/>
    <p:sldId id="1673" r:id="rId25"/>
    <p:sldId id="1674" r:id="rId26"/>
    <p:sldId id="1675" r:id="rId27"/>
    <p:sldId id="1676" r:id="rId28"/>
    <p:sldId id="1677" r:id="rId29"/>
    <p:sldId id="1562" r:id="rId30"/>
    <p:sldId id="2802" r:id="rId31"/>
    <p:sldId id="1559" r:id="rId32"/>
    <p:sldId id="1678" r:id="rId33"/>
    <p:sldId id="1560" r:id="rId34"/>
    <p:sldId id="1679" r:id="rId35"/>
    <p:sldId id="1561" r:id="rId36"/>
    <p:sldId id="1680" r:id="rId37"/>
    <p:sldId id="1621" r:id="rId38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6632841" cy="66328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Granny makes a tasty pie.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brave knight swiftly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makes a tasty pie.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brave knight swiftly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14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tasty pie.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brave knight swiftly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13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pie.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brave knight swiftly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41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brave knight swiftly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96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knight swiftly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27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swiftly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20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rescued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83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princess.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75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 simple tense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black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43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81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white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magpie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50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flies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675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28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blue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18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sky.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607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Granny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knight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swiftly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rescued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princess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97BFD0-4CAE-49F5-B5F5-1FB32C0C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444863"/>
            <a:ext cx="3358922" cy="223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5E2374-655C-49BF-A414-7EF8A826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3864428"/>
            <a:ext cx="1396093" cy="24105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D93833-4EE7-4147-995D-6DA89313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800110"/>
            <a:ext cx="1057811" cy="1685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6DD6EC-DE77-4835-AD0E-FC415190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485" y="3934247"/>
            <a:ext cx="2282596" cy="150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88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7C44C618-BE8D-4FC4-9C14-A315EB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7" y="36089"/>
            <a:ext cx="10384220" cy="69260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EABE69-917D-4B44-9EFC-F58EB6C69EEA}"/>
              </a:ext>
            </a:extLst>
          </p:cNvPr>
          <p:cNvSpPr txBox="1"/>
          <p:nvPr/>
        </p:nvSpPr>
        <p:spPr>
          <a:xfrm>
            <a:off x="992176" y="2095401"/>
            <a:ext cx="3248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cooked </a:t>
            </a:r>
            <a:r>
              <a:rPr lang="en-US" altLang="ja-JP" sz="3200" b="1" dirty="0">
                <a:latin typeface="Abadi" panose="020B0604020104020204" pitchFamily="34" charset="0"/>
              </a:rPr>
              <a:t>yesterday.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14A45-57B8-4FED-8EFA-1B9D0F74A3B3}"/>
              </a:ext>
            </a:extLst>
          </p:cNvPr>
          <p:cNvSpPr txBox="1"/>
          <p:nvPr/>
        </p:nvSpPr>
        <p:spPr>
          <a:xfrm>
            <a:off x="4304686" y="2095401"/>
            <a:ext cx="3248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cook</a:t>
            </a:r>
            <a:r>
              <a:rPr kumimoji="1"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 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 </a:t>
            </a:r>
          </a:p>
          <a:p>
            <a:pPr algn="ctr"/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everyday</a:t>
            </a:r>
            <a:r>
              <a:rPr lang="en-US" altLang="ja-JP" sz="3200" b="1" dirty="0">
                <a:latin typeface="Abadi" panose="020B0604020104020204" pitchFamily="34" charset="0"/>
              </a:rPr>
              <a:t>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09281-538D-4F00-BFC5-7C93C4ABCDBB}"/>
              </a:ext>
            </a:extLst>
          </p:cNvPr>
          <p:cNvSpPr txBox="1"/>
          <p:nvPr/>
        </p:nvSpPr>
        <p:spPr>
          <a:xfrm>
            <a:off x="7681659" y="2095401"/>
            <a:ext cx="3248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shall cook </a:t>
            </a:r>
            <a:r>
              <a:rPr kumimoji="1"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tomorrow</a:t>
            </a:r>
            <a:r>
              <a:rPr lang="en-US" altLang="ja-JP" sz="3200" b="1" dirty="0">
                <a:latin typeface="Abadi" panose="020B0604020104020204" pitchFamily="34" charset="0"/>
              </a:rPr>
              <a:t>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49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186619" y="547815"/>
            <a:ext cx="5178960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1FBAEE-57ED-41DD-A92F-C02CB87F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93" y="2421924"/>
            <a:ext cx="4948194" cy="37111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6A04DA0-4356-4130-B7F7-24E8A14F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94" y="3203982"/>
            <a:ext cx="5167185" cy="21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3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186619" y="547815"/>
            <a:ext cx="5178960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The p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ie</a:t>
            </a:r>
            <a:r>
              <a:rPr kumimoji="1" lang="en-US" altLang="ja-JP" sz="5400" b="1" dirty="0"/>
              <a:t>bald horse did not like fl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ie</a:t>
            </a:r>
            <a:r>
              <a:rPr kumimoji="1" lang="en-US" altLang="ja-JP" sz="5400" b="1" dirty="0"/>
              <a:t>s</a:t>
            </a:r>
            <a:r>
              <a:rPr kumimoji="1" lang="en-US" altLang="ja-JP" sz="2000" b="1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1FBAEE-57ED-41DD-A92F-C02CB87F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93" y="2421924"/>
            <a:ext cx="4948194" cy="37111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6A04DA0-4356-4130-B7F7-24E8A14F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94" y="3203982"/>
            <a:ext cx="5167185" cy="21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96063C-8F33-468A-BEF8-ECE811C11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1218931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96063C-8F33-468A-BEF8-ECE811C11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I might have a r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i</a:t>
            </a:r>
            <a:r>
              <a:rPr kumimoji="1" lang="en-US" altLang="ja-JP" sz="5400" b="1" dirty="0"/>
              <a:t>d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e</a:t>
            </a:r>
            <a:r>
              <a:rPr kumimoji="1" lang="en-US" altLang="ja-JP" sz="5400" b="1" dirty="0"/>
              <a:t> on my b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i</a:t>
            </a:r>
            <a:r>
              <a:rPr kumimoji="1" lang="en-US" altLang="ja-JP" sz="5400" b="1" dirty="0"/>
              <a:t>k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e</a:t>
            </a:r>
            <a:r>
              <a:rPr kumimoji="1" lang="en-US" altLang="ja-JP" sz="5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04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230271" y="3794336"/>
            <a:ext cx="5242259" cy="1922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F23679-91BC-4088-8410-47708A4D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91" b="-1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21792D-16C4-498D-B8BB-2EF5936BD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66" b="12793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278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230271" y="3794336"/>
            <a:ext cx="5242259" cy="1922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the sharp knife cut the pl</a:t>
            </a:r>
            <a:r>
              <a:rPr kumimoji="1" lang="en-US" altLang="ja-JP" sz="6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</a:t>
            </a: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wood?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1F23679-91BC-4088-8410-47708A4D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91" b="-1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21792D-16C4-498D-B8BB-2EF5936BD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66" b="12793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3091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week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2428875" y="3101570"/>
            <a:ext cx="9591675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brush my hair.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Copy the sentence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2. Write it in the simple past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3. Write it in the simple future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4342320"/>
            <a:ext cx="2209800" cy="251567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4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92240" y="131659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&gt;&lt;y&gt;&lt;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igh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and &lt;i-e&gt;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	 	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4026BE5-00D6-46BE-97C2-DAD8157C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4" y="120575"/>
            <a:ext cx="1623818" cy="218223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FA9B78D-9F3B-48C4-AA81-33441B6E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59" y="139939"/>
            <a:ext cx="3047682" cy="21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3763EC7-A290-4532-B740-B247BA5BE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818" y="782319"/>
            <a:ext cx="2363420" cy="127952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8E52CA0-0E6B-43AE-A17E-FE3511C06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40" y="3776745"/>
            <a:ext cx="3127693" cy="198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03D15A6-95A6-4714-A83B-099086134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774" y="3776745"/>
            <a:ext cx="3801268" cy="206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314E2A8-899B-4DFF-93AD-D764DDA74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841" y="3046769"/>
            <a:ext cx="1853808" cy="27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194560"/>
            <a:ext cx="1156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	       tr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	        alr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work	    al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del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DA68AF4-EAB7-4820-8F1D-A6B33C03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4" y="38330"/>
            <a:ext cx="1987486" cy="222748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79B7174-860D-4543-8CFF-2118B7BD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09583"/>
            <a:ext cx="2092642" cy="20849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9DBCB81-EA12-4A9E-9406-78977128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661" y="192925"/>
            <a:ext cx="1367652" cy="214916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289AEBA-38AF-4631-B976-18BAFAFA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3345883"/>
            <a:ext cx="3116580" cy="248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A64F91E-B441-46B7-AD40-F8D0DEF27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763" y="3256205"/>
            <a:ext cx="3315244" cy="265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CDDAFA-5FE0-4C7C-ADDF-9F1CE8D22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8958" y="3353109"/>
            <a:ext cx="1815602" cy="24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41544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descr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as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lum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tning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203200" y="5988618"/>
            <a:ext cx="1226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tening    butterfl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pantom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799C3D1-E433-4E32-99CB-695AB037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0" y="155523"/>
            <a:ext cx="1866900" cy="23622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6DB473F-3944-4A61-8061-1F861786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95" y="148093"/>
            <a:ext cx="3363210" cy="237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890B183-13B1-4295-938D-B1B944420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416" y="72892"/>
            <a:ext cx="2914332" cy="241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08957A7-7228-4283-A3CF-E2ACEA439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" y="3632098"/>
            <a:ext cx="2278697" cy="245635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75F9447-885B-470A-B944-A6B516F97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395" y="4021916"/>
            <a:ext cx="3568981" cy="190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7AA11E0-E085-45EA-9405-22E2767E8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295" y="3307533"/>
            <a:ext cx="1800225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16435" y="182055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24F291-CE1D-B753-ADA8-39BC63F7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6" y="96670"/>
            <a:ext cx="1516645" cy="82109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2B78DF-B575-DCCC-58F0-24812AB2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40" y="120802"/>
            <a:ext cx="1943370" cy="13797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B01D81-E3FB-D5D7-CCA2-3C7D18AE9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24" y="316240"/>
            <a:ext cx="1900726" cy="10342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72011C6-498D-F88B-5B85-EEC1B5735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948" y="102728"/>
            <a:ext cx="911502" cy="137173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20BC39A-4FAE-2639-DFD5-A83D66032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724" y="75642"/>
            <a:ext cx="1933874" cy="12289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11EFD1-345B-3D42-EEE9-B84B058DD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7518" y="175567"/>
            <a:ext cx="994177" cy="13380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BE58C79-9720-E47B-6B14-373E704D9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20" y="2295226"/>
            <a:ext cx="966835" cy="15193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A64AB83-DF86-D852-9336-BF301CF31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131" y="2196653"/>
            <a:ext cx="1300376" cy="17411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A094A6-39F8-F4AC-BA55-B8C9DFE30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6888" y="2175043"/>
            <a:ext cx="1285905" cy="14436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3F9A711-3365-1B4A-23AA-1E6544D55A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163" y="2264464"/>
            <a:ext cx="1902507" cy="15248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A230998-C597-9FFC-8CD8-3F945D4F89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9084" y="2253694"/>
            <a:ext cx="1290142" cy="12863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4AC48D0-90D6-A13A-6AC4-4460952BE2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1754" y="2325085"/>
            <a:ext cx="1710587" cy="136312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71A3DE7-193F-3F99-1294-6278AD77EF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731" y="4591438"/>
            <a:ext cx="1776107" cy="14751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F5F1A15-64CF-9793-A78B-4F063E5F3B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7131" y="4921516"/>
            <a:ext cx="1500220" cy="79875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36D54A3-2F84-F098-35AE-A87C4B86D0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7648" y="4591438"/>
            <a:ext cx="1013180" cy="128137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CDD128E-BA03-40A0-4765-58BA734379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05010" y="4509695"/>
            <a:ext cx="996519" cy="159241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4153270-FCA5-3D66-C2FF-CA2BEDAE11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6547" y="4699827"/>
            <a:ext cx="1813638" cy="128137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5C602ED-BC6C-D2CB-5DC1-B20ECBB8B2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82529" y="4591438"/>
            <a:ext cx="1189166" cy="12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733</Words>
  <Application>Microsoft Office PowerPoint</Application>
  <PresentationFormat>ワイド画面</PresentationFormat>
  <Paragraphs>271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5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54</cp:revision>
  <cp:lastPrinted>2023-05-20T09:05:21Z</cp:lastPrinted>
  <dcterms:created xsi:type="dcterms:W3CDTF">2021-03-28T09:30:35Z</dcterms:created>
  <dcterms:modified xsi:type="dcterms:W3CDTF">2023-05-20T09:05:47Z</dcterms:modified>
</cp:coreProperties>
</file>