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66" r:id="rId3"/>
    <p:sldId id="1689" r:id="rId4"/>
    <p:sldId id="1707" r:id="rId5"/>
    <p:sldId id="1706" r:id="rId6"/>
    <p:sldId id="1705" r:id="rId7"/>
    <p:sldId id="1704" r:id="rId8"/>
    <p:sldId id="1703" r:id="rId9"/>
    <p:sldId id="1702" r:id="rId10"/>
    <p:sldId id="1701" r:id="rId11"/>
    <p:sldId id="1700" r:id="rId12"/>
    <p:sldId id="1699" r:id="rId13"/>
    <p:sldId id="1698" r:id="rId14"/>
    <p:sldId id="1697" r:id="rId15"/>
    <p:sldId id="1696" r:id="rId16"/>
    <p:sldId id="1695" r:id="rId17"/>
    <p:sldId id="1694" r:id="rId18"/>
    <p:sldId id="1693" r:id="rId19"/>
    <p:sldId id="1692" r:id="rId20"/>
    <p:sldId id="1691" r:id="rId21"/>
    <p:sldId id="1616" r:id="rId22"/>
    <p:sldId id="1690" r:id="rId23"/>
    <p:sldId id="1654" r:id="rId24"/>
    <p:sldId id="1656" r:id="rId25"/>
    <p:sldId id="1655" r:id="rId26"/>
    <p:sldId id="1668" r:id="rId27"/>
    <p:sldId id="660" r:id="rId28"/>
    <p:sldId id="1660" r:id="rId29"/>
    <p:sldId id="1659" r:id="rId30"/>
    <p:sldId id="1658" r:id="rId31"/>
    <p:sldId id="1657" r:id="rId32"/>
    <p:sldId id="297" r:id="rId33"/>
    <p:sldId id="1662" r:id="rId34"/>
    <p:sldId id="1663" r:id="rId35"/>
    <p:sldId id="1664" r:id="rId36"/>
    <p:sldId id="1665" r:id="rId37"/>
    <p:sldId id="1666" r:id="rId38"/>
    <p:sldId id="1688" r:id="rId39"/>
    <p:sldId id="1687" r:id="rId40"/>
    <p:sldId id="1667" r:id="rId41"/>
    <p:sldId id="1669" r:id="rId42"/>
    <p:sldId id="1670" r:id="rId43"/>
    <p:sldId id="1672" r:id="rId44"/>
    <p:sldId id="1673" r:id="rId45"/>
    <p:sldId id="1674" r:id="rId46"/>
    <p:sldId id="1675" r:id="rId47"/>
    <p:sldId id="1676" r:id="rId48"/>
    <p:sldId id="1677" r:id="rId49"/>
    <p:sldId id="1678" r:id="rId50"/>
    <p:sldId id="1679" r:id="rId51"/>
    <p:sldId id="1680" r:id="rId52"/>
    <p:sldId id="1681" r:id="rId53"/>
    <p:sldId id="1682" r:id="rId54"/>
    <p:sldId id="1683" r:id="rId55"/>
    <p:sldId id="1684" r:id="rId56"/>
    <p:sldId id="1685" r:id="rId57"/>
    <p:sldId id="1661" r:id="rId58"/>
    <p:sldId id="1710" r:id="rId59"/>
    <p:sldId id="1709" r:id="rId60"/>
    <p:sldId id="1708" r:id="rId61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2022/8/14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6632841" y="3401863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3a-6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406400" y="225159"/>
            <a:ext cx="6632841" cy="663284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EB2182-102B-239A-DF35-6731B6CF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21" y="4423731"/>
            <a:ext cx="2831957" cy="21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82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5ABA5C-FB65-AE95-5F82-2351A063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614" y="4609465"/>
            <a:ext cx="3168015" cy="211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3367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736F1E-79B2-C87B-8490-425AB96B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40892"/>
            <a:ext cx="3210560" cy="243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thirteen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D84E4D-BBEA-76D6-9C2C-F06459FA1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415" y="1983184"/>
            <a:ext cx="2271844" cy="22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7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thirteen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evening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930E29-2793-2A45-CFFC-A4D9D3316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073" y="3087586"/>
            <a:ext cx="3124200" cy="235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563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thirteen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evening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beanstalk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3CC6C45-8AA6-19C4-004B-06B014E4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45178"/>
            <a:ext cx="3523243" cy="207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387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thirteen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evening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beanstalk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underneath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74F1FFF-4789-C341-5ADA-1B49636E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854" y="4199176"/>
            <a:ext cx="4066518" cy="230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544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thirteen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evening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beanstalk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underneath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 agreement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327663-80FB-461B-DE09-296845E1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13" y="4583538"/>
            <a:ext cx="2124214" cy="187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7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thirteen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evening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beanstalk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underneath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 agreement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 seaweed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82FBB3-1AB1-8CFB-635B-690A27BF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036" y="4640161"/>
            <a:ext cx="1913921" cy="19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50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thirteen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evening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beanstalk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underneath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 agreement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 seaweed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 compete 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5E6C5B-EBE4-AFD7-82E8-D51764F29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865" y="4503761"/>
            <a:ext cx="2113175" cy="221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74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Mini Test 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2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theme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coffee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4520565" y="136525"/>
            <a:ext cx="647128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teapot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thirteen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evening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beanstalk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underneath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 agreement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 seaweed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 compete 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 daydream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065DE5C-F3A5-FFF9-F8E4-160BE5C0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068" y="293939"/>
            <a:ext cx="3443931" cy="170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4211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704113" y="3334810"/>
            <a:ext cx="637902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Verbs.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マップ&#10;&#10;自動的に生成された説明">
            <a:extLst>
              <a:ext uri="{FF2B5EF4-FFF2-40B4-BE49-F238E27FC236}">
                <a16:creationId xmlns:a16="http://schemas.microsoft.com/office/drawing/2014/main" id="{A149E732-987A-7CB6-41C7-DA79C08AD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87" y="0"/>
            <a:ext cx="10204226" cy="688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37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7A5407-895C-45F6-96A3-EF27DB2BC26F}"/>
              </a:ext>
            </a:extLst>
          </p:cNvPr>
          <p:cNvSpPr txBox="1"/>
          <p:nvPr/>
        </p:nvSpPr>
        <p:spPr>
          <a:xfrm>
            <a:off x="3413760" y="0"/>
            <a:ext cx="296672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play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read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sleep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swim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clean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3238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7A5407-895C-45F6-96A3-EF27DB2BC26F}"/>
              </a:ext>
            </a:extLst>
          </p:cNvPr>
          <p:cNvSpPr txBox="1"/>
          <p:nvPr/>
        </p:nvSpPr>
        <p:spPr>
          <a:xfrm>
            <a:off x="3413760" y="0"/>
            <a:ext cx="296672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play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read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sleep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swim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clean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E74F88-9D92-4987-B254-7EC87F05BDBE}"/>
              </a:ext>
            </a:extLst>
          </p:cNvPr>
          <p:cNvSpPr txBox="1"/>
          <p:nvPr/>
        </p:nvSpPr>
        <p:spPr>
          <a:xfrm>
            <a:off x="447040" y="0"/>
            <a:ext cx="296672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</a:p>
          <a:p>
            <a:pPr algn="r"/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</a:p>
          <a:p>
            <a:pPr algn="r"/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4295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7A5407-895C-45F6-96A3-EF27DB2BC26F}"/>
              </a:ext>
            </a:extLst>
          </p:cNvPr>
          <p:cNvSpPr txBox="1"/>
          <p:nvPr/>
        </p:nvSpPr>
        <p:spPr>
          <a:xfrm>
            <a:off x="3413760" y="0"/>
            <a:ext cx="296672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play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read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sleep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swim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clean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E74F88-9D92-4987-B254-7EC87F05BDBE}"/>
              </a:ext>
            </a:extLst>
          </p:cNvPr>
          <p:cNvSpPr txBox="1"/>
          <p:nvPr/>
        </p:nvSpPr>
        <p:spPr>
          <a:xfrm>
            <a:off x="447040" y="0"/>
            <a:ext cx="296672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</a:p>
          <a:p>
            <a:pPr algn="r"/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</a:p>
          <a:p>
            <a:pPr algn="r"/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542572-1312-4F0C-88A2-A3F889490FC1}"/>
              </a:ext>
            </a:extLst>
          </p:cNvPr>
          <p:cNvSpPr txBox="1"/>
          <p:nvPr/>
        </p:nvSpPr>
        <p:spPr>
          <a:xfrm>
            <a:off x="7508240" y="2646878"/>
            <a:ext cx="386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infinitive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11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レンダー&#10;&#10;中程度の精度で自動的に生成された説明">
            <a:extLst>
              <a:ext uri="{FF2B5EF4-FFF2-40B4-BE49-F238E27FC236}">
                <a16:creationId xmlns:a16="http://schemas.microsoft.com/office/drawing/2014/main" id="{7C44C618-BE8D-4FC4-9C14-A315EB4C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7" y="36089"/>
            <a:ext cx="10384220" cy="692602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EABE69-917D-4B44-9EFC-F58EB6C69EEA}"/>
              </a:ext>
            </a:extLst>
          </p:cNvPr>
          <p:cNvSpPr txBox="1"/>
          <p:nvPr/>
        </p:nvSpPr>
        <p:spPr>
          <a:xfrm>
            <a:off x="992176" y="2095401"/>
            <a:ext cx="32480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</a:t>
            </a:r>
            <a:r>
              <a:rPr kumimoji="1" lang="en-US" altLang="ja-JP" sz="3200" b="1" dirty="0">
                <a:latin typeface="Abadi" panose="020B0604020104020204" pitchFamily="34" charset="0"/>
              </a:rPr>
              <a:t>I </a:t>
            </a:r>
            <a:r>
              <a:rPr kumimoji="1" lang="en-US" altLang="ja-JP" sz="3200" b="1" u="heavy" dirty="0">
                <a:uFill>
                  <a:solidFill>
                    <a:srgbClr val="FF0000"/>
                  </a:solidFill>
                </a:uFill>
                <a:latin typeface="Abadi" panose="020B0604020104020204" pitchFamily="34" charset="0"/>
              </a:rPr>
              <a:t>cooked </a:t>
            </a:r>
            <a:r>
              <a:rPr lang="en-US" altLang="ja-JP" sz="3200" b="1" dirty="0">
                <a:latin typeface="Abadi" panose="020B0604020104020204" pitchFamily="34" charset="0"/>
              </a:rPr>
              <a:t>yesterday.</a:t>
            </a:r>
            <a:endParaRPr kumimoji="1" lang="ja-JP" altLang="en-US" sz="3200" b="1" dirty="0">
              <a:latin typeface="Abadi" panose="020B0604020104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614A45-57B8-4FED-8EFA-1B9D0F74A3B3}"/>
              </a:ext>
            </a:extLst>
          </p:cNvPr>
          <p:cNvSpPr txBox="1"/>
          <p:nvPr/>
        </p:nvSpPr>
        <p:spPr>
          <a:xfrm>
            <a:off x="4304686" y="2095401"/>
            <a:ext cx="32480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</a:t>
            </a:r>
            <a:r>
              <a:rPr kumimoji="1" lang="en-US" altLang="ja-JP" sz="3200" b="1" dirty="0">
                <a:latin typeface="Abadi" panose="020B0604020104020204" pitchFamily="34" charset="0"/>
              </a:rPr>
              <a:t>I </a:t>
            </a:r>
            <a:r>
              <a:rPr kumimoji="1" lang="en-US" altLang="ja-JP" sz="3200" b="1" u="heavy" dirty="0">
                <a:uFill>
                  <a:solidFill>
                    <a:srgbClr val="FF0000"/>
                  </a:solidFill>
                </a:uFill>
                <a:latin typeface="Abadi" panose="020B0604020104020204" pitchFamily="34" charset="0"/>
              </a:rPr>
              <a:t>cook</a:t>
            </a:r>
            <a:r>
              <a:rPr kumimoji="1" lang="en-US" altLang="ja-JP" sz="3200" b="1" dirty="0">
                <a:uFill>
                  <a:solidFill>
                    <a:srgbClr val="FF0000"/>
                  </a:solidFill>
                </a:uFill>
                <a:latin typeface="Abadi" panose="020B0604020104020204" pitchFamily="34" charset="0"/>
              </a:rPr>
              <a:t> 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Abadi" panose="020B0604020104020204" pitchFamily="34" charset="0"/>
              </a:rPr>
              <a:t>everyday</a:t>
            </a:r>
            <a:r>
              <a:rPr lang="en-US" altLang="ja-JP" sz="3200" b="1" dirty="0">
                <a:latin typeface="Abadi" panose="020B0604020104020204" pitchFamily="34" charset="0"/>
              </a:rPr>
              <a:t>.</a:t>
            </a:r>
            <a:endParaRPr kumimoji="1" lang="ja-JP" altLang="en-US" sz="3200" b="1" dirty="0">
              <a:latin typeface="Abadi" panose="020B0604020104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A09281-538D-4F00-BFC5-7C93C4ABCDBB}"/>
              </a:ext>
            </a:extLst>
          </p:cNvPr>
          <p:cNvSpPr txBox="1"/>
          <p:nvPr/>
        </p:nvSpPr>
        <p:spPr>
          <a:xfrm>
            <a:off x="7681659" y="2095401"/>
            <a:ext cx="32480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</a:t>
            </a:r>
            <a:r>
              <a:rPr kumimoji="1" lang="en-US" altLang="ja-JP" sz="3200" b="1" dirty="0">
                <a:latin typeface="Abadi" panose="020B0604020104020204" pitchFamily="34" charset="0"/>
              </a:rPr>
              <a:t>I </a:t>
            </a:r>
            <a:r>
              <a:rPr kumimoji="1" lang="en-US" altLang="ja-JP" sz="3200" b="1" u="heavy" dirty="0">
                <a:uFill>
                  <a:solidFill>
                    <a:srgbClr val="FF0000"/>
                  </a:solidFill>
                </a:uFill>
                <a:latin typeface="Abadi" panose="020B0604020104020204" pitchFamily="34" charset="0"/>
              </a:rPr>
              <a:t>shall cook </a:t>
            </a:r>
            <a:r>
              <a:rPr kumimoji="1" lang="en-US" altLang="ja-JP" sz="3200" b="1" dirty="0">
                <a:uFill>
                  <a:solidFill>
                    <a:srgbClr val="FF0000"/>
                  </a:solidFill>
                </a:uFill>
                <a:latin typeface="Abadi" panose="020B0604020104020204" pitchFamily="34" charset="0"/>
              </a:rPr>
              <a:t>tomorrow</a:t>
            </a:r>
            <a:r>
              <a:rPr lang="en-US" altLang="ja-JP" sz="3200" b="1" dirty="0">
                <a:latin typeface="Abadi" panose="020B0604020104020204" pitchFamily="34" charset="0"/>
              </a:rPr>
              <a:t>.</a:t>
            </a:r>
            <a:endParaRPr kumimoji="1" lang="ja-JP" altLang="en-US" sz="32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49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6840B7-4C14-43E5-ABDB-CF0D7AE064E9}"/>
              </a:ext>
            </a:extLst>
          </p:cNvPr>
          <p:cNvSpPr txBox="1"/>
          <p:nvPr/>
        </p:nvSpPr>
        <p:spPr>
          <a:xfrm>
            <a:off x="558801" y="558800"/>
            <a:ext cx="176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777A75-6FEC-4120-B605-5B27C8BB52E8}"/>
              </a:ext>
            </a:extLst>
          </p:cNvPr>
          <p:cNvSpPr txBox="1"/>
          <p:nvPr/>
        </p:nvSpPr>
        <p:spPr>
          <a:xfrm>
            <a:off x="3158062" y="-18281"/>
            <a:ext cx="2269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90499-4814-4097-B80A-EC36EE8F90D3}"/>
              </a:ext>
            </a:extLst>
          </p:cNvPr>
          <p:cNvSpPr txBox="1"/>
          <p:nvPr/>
        </p:nvSpPr>
        <p:spPr>
          <a:xfrm>
            <a:off x="5773845" y="36947"/>
            <a:ext cx="3513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double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乗算記号 6">
            <a:extLst>
              <a:ext uri="{FF2B5EF4-FFF2-40B4-BE49-F238E27FC236}">
                <a16:creationId xmlns:a16="http://schemas.microsoft.com/office/drawing/2014/main" id="{A3F24D69-32EF-4EAA-82E8-8CFA239D054E}"/>
              </a:ext>
            </a:extLst>
          </p:cNvPr>
          <p:cNvSpPr/>
          <p:nvPr/>
        </p:nvSpPr>
        <p:spPr>
          <a:xfrm>
            <a:off x="3959859" y="52118"/>
            <a:ext cx="618067" cy="69426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77E4029-110D-4B76-AF82-6883D84DA98B}"/>
              </a:ext>
            </a:extLst>
          </p:cNvPr>
          <p:cNvCxnSpPr/>
          <p:nvPr/>
        </p:nvCxnSpPr>
        <p:spPr>
          <a:xfrm>
            <a:off x="3094568" y="36947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1655E1A-BD50-4697-AB77-58AEA6FE1079}"/>
              </a:ext>
            </a:extLst>
          </p:cNvPr>
          <p:cNvCxnSpPr/>
          <p:nvPr/>
        </p:nvCxnSpPr>
        <p:spPr>
          <a:xfrm>
            <a:off x="6096000" y="84666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A144464-B169-4446-A2B3-882C1CAF34AC}"/>
              </a:ext>
            </a:extLst>
          </p:cNvPr>
          <p:cNvCxnSpPr>
            <a:cxnSpLocks/>
          </p:cNvCxnSpPr>
          <p:nvPr/>
        </p:nvCxnSpPr>
        <p:spPr>
          <a:xfrm flipV="1">
            <a:off x="0" y="1343630"/>
            <a:ext cx="12192000" cy="64475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00D038-D735-4F8F-83D1-BF946C10C8FB}"/>
              </a:ext>
            </a:extLst>
          </p:cNvPr>
          <p:cNvSpPr txBox="1"/>
          <p:nvPr/>
        </p:nvSpPr>
        <p:spPr>
          <a:xfrm>
            <a:off x="-88891" y="1515533"/>
            <a:ext cx="31411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chew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alk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lay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E3335E-DB61-4068-A6E5-8DDF37775D36}"/>
              </a:ext>
            </a:extLst>
          </p:cNvPr>
          <p:cNvSpPr txBox="1"/>
          <p:nvPr/>
        </p:nvSpPr>
        <p:spPr>
          <a:xfrm>
            <a:off x="3003555" y="1526955"/>
            <a:ext cx="3141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wip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leas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lik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0A6AFF7-D1C1-4C91-8FC4-2FAFDC59467B}"/>
              </a:ext>
            </a:extLst>
          </p:cNvPr>
          <p:cNvSpPr txBox="1"/>
          <p:nvPr/>
        </p:nvSpPr>
        <p:spPr>
          <a:xfrm>
            <a:off x="5998641" y="1545750"/>
            <a:ext cx="3064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ug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ip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um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nod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0C7C1D-6724-4B1C-AB6F-8BC842CE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47" y="5341037"/>
            <a:ext cx="964492" cy="142022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462C849-2B9A-4D7C-97F5-982FA8DFB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02" y="5370387"/>
            <a:ext cx="963251" cy="142049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162A481-FF02-4CDF-8B92-01F2B3C0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88" y="5340773"/>
            <a:ext cx="963251" cy="142049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CEC2FD1-8F94-4598-AC67-3411CF342A52}"/>
              </a:ext>
            </a:extLst>
          </p:cNvPr>
          <p:cNvCxnSpPr/>
          <p:nvPr/>
        </p:nvCxnSpPr>
        <p:spPr>
          <a:xfrm>
            <a:off x="9152467" y="25525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BCC468-D4B0-4846-B62F-058F4A5F13E1}"/>
              </a:ext>
            </a:extLst>
          </p:cNvPr>
          <p:cNvSpPr txBox="1"/>
          <p:nvPr/>
        </p:nvSpPr>
        <p:spPr>
          <a:xfrm>
            <a:off x="9152467" y="166385"/>
            <a:ext cx="3000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consonant </a:t>
            </a:r>
            <a:r>
              <a:rPr lang="ja-JP" alt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＋ </a:t>
            </a:r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y 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ja-JP" alt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→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D89EA6-08F8-4BC8-A0D4-B928AA4AD8B7}"/>
              </a:ext>
            </a:extLst>
          </p:cNvPr>
          <p:cNvSpPr txBox="1"/>
          <p:nvPr/>
        </p:nvSpPr>
        <p:spPr>
          <a:xfrm>
            <a:off x="8996839" y="1482063"/>
            <a:ext cx="306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empt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C5E3E1-9877-44BE-B054-C25A7842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567" y="5340772"/>
            <a:ext cx="969348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96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6840B7-4C14-43E5-ABDB-CF0D7AE064E9}"/>
              </a:ext>
            </a:extLst>
          </p:cNvPr>
          <p:cNvSpPr txBox="1"/>
          <p:nvPr/>
        </p:nvSpPr>
        <p:spPr>
          <a:xfrm>
            <a:off x="558801" y="558800"/>
            <a:ext cx="176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777A75-6FEC-4120-B605-5B27C8BB52E8}"/>
              </a:ext>
            </a:extLst>
          </p:cNvPr>
          <p:cNvSpPr txBox="1"/>
          <p:nvPr/>
        </p:nvSpPr>
        <p:spPr>
          <a:xfrm>
            <a:off x="3158062" y="-18281"/>
            <a:ext cx="2269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90499-4814-4097-B80A-EC36EE8F90D3}"/>
              </a:ext>
            </a:extLst>
          </p:cNvPr>
          <p:cNvSpPr txBox="1"/>
          <p:nvPr/>
        </p:nvSpPr>
        <p:spPr>
          <a:xfrm>
            <a:off x="5773845" y="36947"/>
            <a:ext cx="3513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double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乗算記号 6">
            <a:extLst>
              <a:ext uri="{FF2B5EF4-FFF2-40B4-BE49-F238E27FC236}">
                <a16:creationId xmlns:a16="http://schemas.microsoft.com/office/drawing/2014/main" id="{A3F24D69-32EF-4EAA-82E8-8CFA239D054E}"/>
              </a:ext>
            </a:extLst>
          </p:cNvPr>
          <p:cNvSpPr/>
          <p:nvPr/>
        </p:nvSpPr>
        <p:spPr>
          <a:xfrm>
            <a:off x="3959859" y="52118"/>
            <a:ext cx="618067" cy="69426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77E4029-110D-4B76-AF82-6883D84DA98B}"/>
              </a:ext>
            </a:extLst>
          </p:cNvPr>
          <p:cNvCxnSpPr/>
          <p:nvPr/>
        </p:nvCxnSpPr>
        <p:spPr>
          <a:xfrm>
            <a:off x="3094568" y="36947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1655E1A-BD50-4697-AB77-58AEA6FE1079}"/>
              </a:ext>
            </a:extLst>
          </p:cNvPr>
          <p:cNvCxnSpPr/>
          <p:nvPr/>
        </p:nvCxnSpPr>
        <p:spPr>
          <a:xfrm>
            <a:off x="6096000" y="84666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A144464-B169-4446-A2B3-882C1CAF34AC}"/>
              </a:ext>
            </a:extLst>
          </p:cNvPr>
          <p:cNvCxnSpPr>
            <a:cxnSpLocks/>
          </p:cNvCxnSpPr>
          <p:nvPr/>
        </p:nvCxnSpPr>
        <p:spPr>
          <a:xfrm flipV="1">
            <a:off x="0" y="1343630"/>
            <a:ext cx="12192000" cy="64475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00D038-D735-4F8F-83D1-BF946C10C8FB}"/>
              </a:ext>
            </a:extLst>
          </p:cNvPr>
          <p:cNvSpPr txBox="1"/>
          <p:nvPr/>
        </p:nvSpPr>
        <p:spPr>
          <a:xfrm>
            <a:off x="-88891" y="1515533"/>
            <a:ext cx="31411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chew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alk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lay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E3335E-DB61-4068-A6E5-8DDF37775D36}"/>
              </a:ext>
            </a:extLst>
          </p:cNvPr>
          <p:cNvSpPr txBox="1"/>
          <p:nvPr/>
        </p:nvSpPr>
        <p:spPr>
          <a:xfrm>
            <a:off x="3003555" y="1526955"/>
            <a:ext cx="3141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wip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leas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lik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0A6AFF7-D1C1-4C91-8FC4-2FAFDC59467B}"/>
              </a:ext>
            </a:extLst>
          </p:cNvPr>
          <p:cNvSpPr txBox="1"/>
          <p:nvPr/>
        </p:nvSpPr>
        <p:spPr>
          <a:xfrm>
            <a:off x="5998641" y="1545750"/>
            <a:ext cx="3064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ug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ip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um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nod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0C7C1D-6724-4B1C-AB6F-8BC842CE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47" y="5341037"/>
            <a:ext cx="964492" cy="142022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462C849-2B9A-4D7C-97F5-982FA8DFB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02" y="5370387"/>
            <a:ext cx="963251" cy="142049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162A481-FF02-4CDF-8B92-01F2B3C0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88" y="5340773"/>
            <a:ext cx="963251" cy="142049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CEC2FD1-8F94-4598-AC67-3411CF342A52}"/>
              </a:ext>
            </a:extLst>
          </p:cNvPr>
          <p:cNvCxnSpPr/>
          <p:nvPr/>
        </p:nvCxnSpPr>
        <p:spPr>
          <a:xfrm>
            <a:off x="9152467" y="25525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BCC468-D4B0-4846-B62F-058F4A5F13E1}"/>
              </a:ext>
            </a:extLst>
          </p:cNvPr>
          <p:cNvSpPr txBox="1"/>
          <p:nvPr/>
        </p:nvSpPr>
        <p:spPr>
          <a:xfrm>
            <a:off x="9152467" y="166385"/>
            <a:ext cx="3000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consonant </a:t>
            </a:r>
            <a:r>
              <a:rPr lang="ja-JP" alt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＋ </a:t>
            </a:r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y 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ja-JP" alt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→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D89EA6-08F8-4BC8-A0D4-B928AA4AD8B7}"/>
              </a:ext>
            </a:extLst>
          </p:cNvPr>
          <p:cNvSpPr txBox="1"/>
          <p:nvPr/>
        </p:nvSpPr>
        <p:spPr>
          <a:xfrm>
            <a:off x="8996839" y="1482063"/>
            <a:ext cx="306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empt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C5E3E1-9877-44BE-B054-C25A7842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567" y="5340772"/>
            <a:ext cx="969348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26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6840B7-4C14-43E5-ABDB-CF0D7AE064E9}"/>
              </a:ext>
            </a:extLst>
          </p:cNvPr>
          <p:cNvSpPr txBox="1"/>
          <p:nvPr/>
        </p:nvSpPr>
        <p:spPr>
          <a:xfrm>
            <a:off x="558801" y="558800"/>
            <a:ext cx="176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777A75-6FEC-4120-B605-5B27C8BB52E8}"/>
              </a:ext>
            </a:extLst>
          </p:cNvPr>
          <p:cNvSpPr txBox="1"/>
          <p:nvPr/>
        </p:nvSpPr>
        <p:spPr>
          <a:xfrm>
            <a:off x="3158062" y="-18281"/>
            <a:ext cx="2269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90499-4814-4097-B80A-EC36EE8F90D3}"/>
              </a:ext>
            </a:extLst>
          </p:cNvPr>
          <p:cNvSpPr txBox="1"/>
          <p:nvPr/>
        </p:nvSpPr>
        <p:spPr>
          <a:xfrm>
            <a:off x="5773845" y="36947"/>
            <a:ext cx="3513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double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乗算記号 6">
            <a:extLst>
              <a:ext uri="{FF2B5EF4-FFF2-40B4-BE49-F238E27FC236}">
                <a16:creationId xmlns:a16="http://schemas.microsoft.com/office/drawing/2014/main" id="{A3F24D69-32EF-4EAA-82E8-8CFA239D054E}"/>
              </a:ext>
            </a:extLst>
          </p:cNvPr>
          <p:cNvSpPr/>
          <p:nvPr/>
        </p:nvSpPr>
        <p:spPr>
          <a:xfrm>
            <a:off x="3959859" y="52118"/>
            <a:ext cx="618067" cy="69426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77E4029-110D-4B76-AF82-6883D84DA98B}"/>
              </a:ext>
            </a:extLst>
          </p:cNvPr>
          <p:cNvCxnSpPr/>
          <p:nvPr/>
        </p:nvCxnSpPr>
        <p:spPr>
          <a:xfrm>
            <a:off x="3094568" y="36947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1655E1A-BD50-4697-AB77-58AEA6FE1079}"/>
              </a:ext>
            </a:extLst>
          </p:cNvPr>
          <p:cNvCxnSpPr/>
          <p:nvPr/>
        </p:nvCxnSpPr>
        <p:spPr>
          <a:xfrm>
            <a:off x="6096000" y="84666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A144464-B169-4446-A2B3-882C1CAF34AC}"/>
              </a:ext>
            </a:extLst>
          </p:cNvPr>
          <p:cNvCxnSpPr>
            <a:cxnSpLocks/>
          </p:cNvCxnSpPr>
          <p:nvPr/>
        </p:nvCxnSpPr>
        <p:spPr>
          <a:xfrm flipV="1">
            <a:off x="0" y="1343630"/>
            <a:ext cx="12192000" cy="64475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00D038-D735-4F8F-83D1-BF946C10C8FB}"/>
              </a:ext>
            </a:extLst>
          </p:cNvPr>
          <p:cNvSpPr txBox="1"/>
          <p:nvPr/>
        </p:nvSpPr>
        <p:spPr>
          <a:xfrm>
            <a:off x="-88891" y="1515533"/>
            <a:ext cx="31411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chew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alk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lay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E3335E-DB61-4068-A6E5-8DDF37775D36}"/>
              </a:ext>
            </a:extLst>
          </p:cNvPr>
          <p:cNvSpPr txBox="1"/>
          <p:nvPr/>
        </p:nvSpPr>
        <p:spPr>
          <a:xfrm>
            <a:off x="3003555" y="1526955"/>
            <a:ext cx="3141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wip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leas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lik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0A6AFF7-D1C1-4C91-8FC4-2FAFDC59467B}"/>
              </a:ext>
            </a:extLst>
          </p:cNvPr>
          <p:cNvSpPr txBox="1"/>
          <p:nvPr/>
        </p:nvSpPr>
        <p:spPr>
          <a:xfrm>
            <a:off x="5998641" y="1545750"/>
            <a:ext cx="3064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ug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ip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um</a:t>
            </a:r>
            <a:endParaRPr kumimoji="1" lang="en-US" altLang="ja-JP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nod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0C7C1D-6724-4B1C-AB6F-8BC842CE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47" y="5341037"/>
            <a:ext cx="964492" cy="142022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462C849-2B9A-4D7C-97F5-982FA8DFB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02" y="5370387"/>
            <a:ext cx="963251" cy="142049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162A481-FF02-4CDF-8B92-01F2B3C0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88" y="5340773"/>
            <a:ext cx="963251" cy="142049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CEC2FD1-8F94-4598-AC67-3411CF342A52}"/>
              </a:ext>
            </a:extLst>
          </p:cNvPr>
          <p:cNvCxnSpPr/>
          <p:nvPr/>
        </p:nvCxnSpPr>
        <p:spPr>
          <a:xfrm>
            <a:off x="9152467" y="25525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BCC468-D4B0-4846-B62F-058F4A5F13E1}"/>
              </a:ext>
            </a:extLst>
          </p:cNvPr>
          <p:cNvSpPr txBox="1"/>
          <p:nvPr/>
        </p:nvSpPr>
        <p:spPr>
          <a:xfrm>
            <a:off x="9152467" y="166385"/>
            <a:ext cx="3000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consonant </a:t>
            </a:r>
            <a:r>
              <a:rPr lang="ja-JP" alt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＋ </a:t>
            </a:r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y 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ja-JP" alt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→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D89EA6-08F8-4BC8-A0D4-B928AA4AD8B7}"/>
              </a:ext>
            </a:extLst>
          </p:cNvPr>
          <p:cNvSpPr txBox="1"/>
          <p:nvPr/>
        </p:nvSpPr>
        <p:spPr>
          <a:xfrm>
            <a:off x="8996839" y="1482063"/>
            <a:ext cx="306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empt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C5E3E1-9877-44BE-B054-C25A7842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567" y="5340772"/>
            <a:ext cx="969348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6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EA3ABC-F7D5-C389-390E-8D21A7559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62" y="1244521"/>
            <a:ext cx="3036887" cy="227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6114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6840B7-4C14-43E5-ABDB-CF0D7AE064E9}"/>
              </a:ext>
            </a:extLst>
          </p:cNvPr>
          <p:cNvSpPr txBox="1"/>
          <p:nvPr/>
        </p:nvSpPr>
        <p:spPr>
          <a:xfrm>
            <a:off x="558801" y="558800"/>
            <a:ext cx="176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777A75-6FEC-4120-B605-5B27C8BB52E8}"/>
              </a:ext>
            </a:extLst>
          </p:cNvPr>
          <p:cNvSpPr txBox="1"/>
          <p:nvPr/>
        </p:nvSpPr>
        <p:spPr>
          <a:xfrm>
            <a:off x="3158062" y="-18281"/>
            <a:ext cx="2269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90499-4814-4097-B80A-EC36EE8F90D3}"/>
              </a:ext>
            </a:extLst>
          </p:cNvPr>
          <p:cNvSpPr txBox="1"/>
          <p:nvPr/>
        </p:nvSpPr>
        <p:spPr>
          <a:xfrm>
            <a:off x="5773845" y="36947"/>
            <a:ext cx="3513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double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乗算記号 6">
            <a:extLst>
              <a:ext uri="{FF2B5EF4-FFF2-40B4-BE49-F238E27FC236}">
                <a16:creationId xmlns:a16="http://schemas.microsoft.com/office/drawing/2014/main" id="{A3F24D69-32EF-4EAA-82E8-8CFA239D054E}"/>
              </a:ext>
            </a:extLst>
          </p:cNvPr>
          <p:cNvSpPr/>
          <p:nvPr/>
        </p:nvSpPr>
        <p:spPr>
          <a:xfrm>
            <a:off x="3959859" y="52118"/>
            <a:ext cx="618067" cy="69426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77E4029-110D-4B76-AF82-6883D84DA98B}"/>
              </a:ext>
            </a:extLst>
          </p:cNvPr>
          <p:cNvCxnSpPr/>
          <p:nvPr/>
        </p:nvCxnSpPr>
        <p:spPr>
          <a:xfrm>
            <a:off x="3094568" y="36947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1655E1A-BD50-4697-AB77-58AEA6FE1079}"/>
              </a:ext>
            </a:extLst>
          </p:cNvPr>
          <p:cNvCxnSpPr/>
          <p:nvPr/>
        </p:nvCxnSpPr>
        <p:spPr>
          <a:xfrm>
            <a:off x="6096000" y="84666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A144464-B169-4446-A2B3-882C1CAF34AC}"/>
              </a:ext>
            </a:extLst>
          </p:cNvPr>
          <p:cNvCxnSpPr>
            <a:cxnSpLocks/>
          </p:cNvCxnSpPr>
          <p:nvPr/>
        </p:nvCxnSpPr>
        <p:spPr>
          <a:xfrm flipV="1">
            <a:off x="0" y="1343630"/>
            <a:ext cx="12192000" cy="64475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00D038-D735-4F8F-83D1-BF946C10C8FB}"/>
              </a:ext>
            </a:extLst>
          </p:cNvPr>
          <p:cNvSpPr txBox="1"/>
          <p:nvPr/>
        </p:nvSpPr>
        <p:spPr>
          <a:xfrm>
            <a:off x="-88891" y="1515533"/>
            <a:ext cx="31411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chew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alk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lay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E3335E-DB61-4068-A6E5-8DDF37775D36}"/>
              </a:ext>
            </a:extLst>
          </p:cNvPr>
          <p:cNvSpPr txBox="1"/>
          <p:nvPr/>
        </p:nvSpPr>
        <p:spPr>
          <a:xfrm>
            <a:off x="3003555" y="1526955"/>
            <a:ext cx="3141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wip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leas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lik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0A6AFF7-D1C1-4C91-8FC4-2FAFDC59467B}"/>
              </a:ext>
            </a:extLst>
          </p:cNvPr>
          <p:cNvSpPr txBox="1"/>
          <p:nvPr/>
        </p:nvSpPr>
        <p:spPr>
          <a:xfrm>
            <a:off x="5998641" y="1545750"/>
            <a:ext cx="3064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ug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ip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um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nod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0C7C1D-6724-4B1C-AB6F-8BC842CE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47" y="5341037"/>
            <a:ext cx="964492" cy="142022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462C849-2B9A-4D7C-97F5-982FA8DFB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02" y="5370387"/>
            <a:ext cx="963251" cy="142049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162A481-FF02-4CDF-8B92-01F2B3C0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88" y="5340773"/>
            <a:ext cx="963251" cy="142049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CEC2FD1-8F94-4598-AC67-3411CF342A52}"/>
              </a:ext>
            </a:extLst>
          </p:cNvPr>
          <p:cNvCxnSpPr/>
          <p:nvPr/>
        </p:nvCxnSpPr>
        <p:spPr>
          <a:xfrm>
            <a:off x="9152467" y="25525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BCC468-D4B0-4846-B62F-058F4A5F13E1}"/>
              </a:ext>
            </a:extLst>
          </p:cNvPr>
          <p:cNvSpPr txBox="1"/>
          <p:nvPr/>
        </p:nvSpPr>
        <p:spPr>
          <a:xfrm>
            <a:off x="9152467" y="166385"/>
            <a:ext cx="3000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consonant </a:t>
            </a:r>
            <a:r>
              <a:rPr lang="ja-JP" alt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＋ </a:t>
            </a:r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y 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ja-JP" alt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→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D89EA6-08F8-4BC8-A0D4-B928AA4AD8B7}"/>
              </a:ext>
            </a:extLst>
          </p:cNvPr>
          <p:cNvSpPr txBox="1"/>
          <p:nvPr/>
        </p:nvSpPr>
        <p:spPr>
          <a:xfrm>
            <a:off x="8996839" y="1482063"/>
            <a:ext cx="306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empt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C5E3E1-9877-44BE-B054-C25A7842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567" y="5340772"/>
            <a:ext cx="969348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51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6840B7-4C14-43E5-ABDB-CF0D7AE064E9}"/>
              </a:ext>
            </a:extLst>
          </p:cNvPr>
          <p:cNvSpPr txBox="1"/>
          <p:nvPr/>
        </p:nvSpPr>
        <p:spPr>
          <a:xfrm>
            <a:off x="558801" y="558800"/>
            <a:ext cx="176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777A75-6FEC-4120-B605-5B27C8BB52E8}"/>
              </a:ext>
            </a:extLst>
          </p:cNvPr>
          <p:cNvSpPr txBox="1"/>
          <p:nvPr/>
        </p:nvSpPr>
        <p:spPr>
          <a:xfrm>
            <a:off x="3158062" y="-18281"/>
            <a:ext cx="2269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90499-4814-4097-B80A-EC36EE8F90D3}"/>
              </a:ext>
            </a:extLst>
          </p:cNvPr>
          <p:cNvSpPr txBox="1"/>
          <p:nvPr/>
        </p:nvSpPr>
        <p:spPr>
          <a:xfrm>
            <a:off x="5773845" y="36947"/>
            <a:ext cx="3513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double</a:t>
            </a:r>
          </a:p>
          <a:p>
            <a:pPr algn="ctr"/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乗算記号 6">
            <a:extLst>
              <a:ext uri="{FF2B5EF4-FFF2-40B4-BE49-F238E27FC236}">
                <a16:creationId xmlns:a16="http://schemas.microsoft.com/office/drawing/2014/main" id="{A3F24D69-32EF-4EAA-82E8-8CFA239D054E}"/>
              </a:ext>
            </a:extLst>
          </p:cNvPr>
          <p:cNvSpPr/>
          <p:nvPr/>
        </p:nvSpPr>
        <p:spPr>
          <a:xfrm>
            <a:off x="3959859" y="52118"/>
            <a:ext cx="618067" cy="694267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77E4029-110D-4B76-AF82-6883D84DA98B}"/>
              </a:ext>
            </a:extLst>
          </p:cNvPr>
          <p:cNvCxnSpPr/>
          <p:nvPr/>
        </p:nvCxnSpPr>
        <p:spPr>
          <a:xfrm>
            <a:off x="3094568" y="36947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1655E1A-BD50-4697-AB77-58AEA6FE1079}"/>
              </a:ext>
            </a:extLst>
          </p:cNvPr>
          <p:cNvCxnSpPr/>
          <p:nvPr/>
        </p:nvCxnSpPr>
        <p:spPr>
          <a:xfrm>
            <a:off x="6096000" y="84666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A144464-B169-4446-A2B3-882C1CAF34AC}"/>
              </a:ext>
            </a:extLst>
          </p:cNvPr>
          <p:cNvCxnSpPr>
            <a:cxnSpLocks/>
          </p:cNvCxnSpPr>
          <p:nvPr/>
        </p:nvCxnSpPr>
        <p:spPr>
          <a:xfrm flipV="1">
            <a:off x="0" y="1343630"/>
            <a:ext cx="12192000" cy="64475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00D038-D735-4F8F-83D1-BF946C10C8FB}"/>
              </a:ext>
            </a:extLst>
          </p:cNvPr>
          <p:cNvSpPr txBox="1"/>
          <p:nvPr/>
        </p:nvSpPr>
        <p:spPr>
          <a:xfrm>
            <a:off x="-88891" y="1515533"/>
            <a:ext cx="31411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look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chew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alk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lay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E3335E-DB61-4068-A6E5-8DDF37775D36}"/>
              </a:ext>
            </a:extLst>
          </p:cNvPr>
          <p:cNvSpPr txBox="1"/>
          <p:nvPr/>
        </p:nvSpPr>
        <p:spPr>
          <a:xfrm>
            <a:off x="3003555" y="1526955"/>
            <a:ext cx="3141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wip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leas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lik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0A6AFF7-D1C1-4C91-8FC4-2FAFDC59467B}"/>
              </a:ext>
            </a:extLst>
          </p:cNvPr>
          <p:cNvSpPr txBox="1"/>
          <p:nvPr/>
        </p:nvSpPr>
        <p:spPr>
          <a:xfrm>
            <a:off x="5998641" y="1545750"/>
            <a:ext cx="3064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ug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g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ip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um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pPr algn="ctr"/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nod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0C7C1D-6724-4B1C-AB6F-8BC842CE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47" y="5341037"/>
            <a:ext cx="964492" cy="142022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462C849-2B9A-4D7C-97F5-982FA8DFB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02" y="5370387"/>
            <a:ext cx="963251" cy="142049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162A481-FF02-4CDF-8B92-01F2B3C0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88" y="5340773"/>
            <a:ext cx="963251" cy="142049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CEC2FD1-8F94-4598-AC67-3411CF342A52}"/>
              </a:ext>
            </a:extLst>
          </p:cNvPr>
          <p:cNvCxnSpPr/>
          <p:nvPr/>
        </p:nvCxnSpPr>
        <p:spPr>
          <a:xfrm>
            <a:off x="9152467" y="25525"/>
            <a:ext cx="0" cy="6858000"/>
          </a:xfrm>
          <a:prstGeom prst="line">
            <a:avLst/>
          </a:prstGeom>
          <a:ln w="762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BCC468-D4B0-4846-B62F-058F4A5F13E1}"/>
              </a:ext>
            </a:extLst>
          </p:cNvPr>
          <p:cNvSpPr txBox="1"/>
          <p:nvPr/>
        </p:nvSpPr>
        <p:spPr>
          <a:xfrm>
            <a:off x="9152467" y="166385"/>
            <a:ext cx="3000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consonant </a:t>
            </a:r>
            <a:r>
              <a:rPr lang="ja-JP" alt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＋ </a:t>
            </a:r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y 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ja-JP" alt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→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ja-JP" altLang="en-US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＋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D89EA6-08F8-4BC8-A0D4-B928AA4AD8B7}"/>
              </a:ext>
            </a:extLst>
          </p:cNvPr>
          <p:cNvSpPr txBox="1"/>
          <p:nvPr/>
        </p:nvSpPr>
        <p:spPr>
          <a:xfrm>
            <a:off x="8996839" y="1482063"/>
            <a:ext cx="3064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empt</a:t>
            </a:r>
            <a:r>
              <a:rPr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</a:p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↓</a:t>
            </a:r>
            <a:endParaRPr kumimoji="1" lang="en-US" altLang="ja-JP" sz="40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empt</a:t>
            </a:r>
            <a:r>
              <a:rPr lang="en-US" altLang="ja-JP" sz="40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ied</a:t>
            </a:r>
            <a:endParaRPr kumimoji="1" lang="ja-JP" altLang="en-US" sz="4000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C5E3E1-9877-44BE-B054-C25A7842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567" y="5340772"/>
            <a:ext cx="969348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52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20" y="122515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Activity Page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simple Tenses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ABDBC4-EC37-4E29-99B5-F4605808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07" y="168167"/>
            <a:ext cx="10857186" cy="64638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BA0E72-D55C-492C-B65C-BA6B6AF82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219"/>
            <a:ext cx="667407" cy="9406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0BFEE2-30DD-47F6-83A5-0A0F8C660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60675" y="2484038"/>
            <a:ext cx="631325" cy="9449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0F9FF-B903-4C93-93BE-B8D17B1BA6C2}"/>
              </a:ext>
            </a:extLst>
          </p:cNvPr>
          <p:cNvSpPr txBox="1"/>
          <p:nvPr/>
        </p:nvSpPr>
        <p:spPr>
          <a:xfrm>
            <a:off x="1185216" y="948557"/>
            <a:ext cx="982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hum		to play		to cook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E1AC6F-2ACF-4AAA-B6CC-B6CA85EADBA4}"/>
              </a:ext>
            </a:extLst>
          </p:cNvPr>
          <p:cNvSpPr txBox="1"/>
          <p:nvPr/>
        </p:nvSpPr>
        <p:spPr>
          <a:xfrm>
            <a:off x="1185216" y="3541373"/>
            <a:ext cx="982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nod			to like			to tap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80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ABDBC4-EC37-4E29-99B5-F4605808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07" y="168167"/>
            <a:ext cx="10857186" cy="64638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BA0E72-D55C-492C-B65C-BA6B6AF82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219"/>
            <a:ext cx="667407" cy="9406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0BFEE2-30DD-47F6-83A5-0A0F8C660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60675" y="2484038"/>
            <a:ext cx="631325" cy="9449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0F9FF-B903-4C93-93BE-B8D17B1BA6C2}"/>
              </a:ext>
            </a:extLst>
          </p:cNvPr>
          <p:cNvSpPr txBox="1"/>
          <p:nvPr/>
        </p:nvSpPr>
        <p:spPr>
          <a:xfrm>
            <a:off x="1185216" y="948557"/>
            <a:ext cx="9821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hum		to play		to cook</a:t>
            </a:r>
          </a:p>
          <a:p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hummed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E1AC6F-2ACF-4AAA-B6CC-B6CA85EADBA4}"/>
              </a:ext>
            </a:extLst>
          </p:cNvPr>
          <p:cNvSpPr txBox="1"/>
          <p:nvPr/>
        </p:nvSpPr>
        <p:spPr>
          <a:xfrm>
            <a:off x="1185216" y="3541373"/>
            <a:ext cx="982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nod			to like			to tap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72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ABDBC4-EC37-4E29-99B5-F4605808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07" y="168167"/>
            <a:ext cx="10857186" cy="64638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BA0E72-D55C-492C-B65C-BA6B6AF82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219"/>
            <a:ext cx="667407" cy="9406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0BFEE2-30DD-47F6-83A5-0A0F8C660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60675" y="2484038"/>
            <a:ext cx="631325" cy="9449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0F9FF-B903-4C93-93BE-B8D17B1BA6C2}"/>
              </a:ext>
            </a:extLst>
          </p:cNvPr>
          <p:cNvSpPr txBox="1"/>
          <p:nvPr/>
        </p:nvSpPr>
        <p:spPr>
          <a:xfrm>
            <a:off x="1185216" y="948557"/>
            <a:ext cx="9821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hum		to play		to cook</a:t>
            </a:r>
          </a:p>
          <a:p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hummed		played			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E1AC6F-2ACF-4AAA-B6CC-B6CA85EADBA4}"/>
              </a:ext>
            </a:extLst>
          </p:cNvPr>
          <p:cNvSpPr txBox="1"/>
          <p:nvPr/>
        </p:nvSpPr>
        <p:spPr>
          <a:xfrm>
            <a:off x="1185216" y="3541373"/>
            <a:ext cx="982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nod			to like			to tap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59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ABDBC4-EC37-4E29-99B5-F4605808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07" y="168167"/>
            <a:ext cx="10857186" cy="64638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BA0E72-D55C-492C-B65C-BA6B6AF82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219"/>
            <a:ext cx="667407" cy="9406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0BFEE2-30DD-47F6-83A5-0A0F8C660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60675" y="2484038"/>
            <a:ext cx="631325" cy="9449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0F9FF-B903-4C93-93BE-B8D17B1BA6C2}"/>
              </a:ext>
            </a:extLst>
          </p:cNvPr>
          <p:cNvSpPr txBox="1"/>
          <p:nvPr/>
        </p:nvSpPr>
        <p:spPr>
          <a:xfrm>
            <a:off x="1185216" y="948557"/>
            <a:ext cx="982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hum		to play		to cook</a:t>
            </a:r>
          </a:p>
          <a:p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hummed		played			cooked		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E1AC6F-2ACF-4AAA-B6CC-B6CA85EADBA4}"/>
              </a:ext>
            </a:extLst>
          </p:cNvPr>
          <p:cNvSpPr txBox="1"/>
          <p:nvPr/>
        </p:nvSpPr>
        <p:spPr>
          <a:xfrm>
            <a:off x="1185216" y="3541373"/>
            <a:ext cx="982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nod			to like			to tap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41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ABDBC4-EC37-4E29-99B5-F4605808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07" y="168167"/>
            <a:ext cx="10857186" cy="64638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BA0E72-D55C-492C-B65C-BA6B6AF82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219"/>
            <a:ext cx="667407" cy="9406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0BFEE2-30DD-47F6-83A5-0A0F8C660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60675" y="2484038"/>
            <a:ext cx="631325" cy="9449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0F9FF-B903-4C93-93BE-B8D17B1BA6C2}"/>
              </a:ext>
            </a:extLst>
          </p:cNvPr>
          <p:cNvSpPr txBox="1"/>
          <p:nvPr/>
        </p:nvSpPr>
        <p:spPr>
          <a:xfrm>
            <a:off x="1185216" y="948557"/>
            <a:ext cx="982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hum		to play		to cook</a:t>
            </a:r>
          </a:p>
          <a:p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hummed		played			cooked		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E1AC6F-2ACF-4AAA-B6CC-B6CA85EADBA4}"/>
              </a:ext>
            </a:extLst>
          </p:cNvPr>
          <p:cNvSpPr txBox="1"/>
          <p:nvPr/>
        </p:nvSpPr>
        <p:spPr>
          <a:xfrm>
            <a:off x="1185216" y="3541373"/>
            <a:ext cx="9821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nod			to like			to tap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nodded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			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37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ABDBC4-EC37-4E29-99B5-F4605808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07" y="168167"/>
            <a:ext cx="10857186" cy="64638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BA0E72-D55C-492C-B65C-BA6B6AF82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219"/>
            <a:ext cx="667407" cy="9406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0BFEE2-30DD-47F6-83A5-0A0F8C660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60675" y="2484038"/>
            <a:ext cx="631325" cy="9449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0F9FF-B903-4C93-93BE-B8D17B1BA6C2}"/>
              </a:ext>
            </a:extLst>
          </p:cNvPr>
          <p:cNvSpPr txBox="1"/>
          <p:nvPr/>
        </p:nvSpPr>
        <p:spPr>
          <a:xfrm>
            <a:off x="1185216" y="948557"/>
            <a:ext cx="982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hum		to play		to cook</a:t>
            </a:r>
          </a:p>
          <a:p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hummed		played			cooked		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E1AC6F-2ACF-4AAA-B6CC-B6CA85EADBA4}"/>
              </a:ext>
            </a:extLst>
          </p:cNvPr>
          <p:cNvSpPr txBox="1"/>
          <p:nvPr/>
        </p:nvSpPr>
        <p:spPr>
          <a:xfrm>
            <a:off x="1185216" y="3541373"/>
            <a:ext cx="9821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nod			to like			to tap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nodded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liked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28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ABDBC4-EC37-4E29-99B5-F4605808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407" y="168167"/>
            <a:ext cx="10857186" cy="64638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7BA0E72-D55C-492C-B65C-BA6B6AF82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219"/>
            <a:ext cx="667407" cy="9406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0BFEE2-30DD-47F6-83A5-0A0F8C660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60675" y="2484038"/>
            <a:ext cx="631325" cy="9449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0F9FF-B903-4C93-93BE-B8D17B1BA6C2}"/>
              </a:ext>
            </a:extLst>
          </p:cNvPr>
          <p:cNvSpPr txBox="1"/>
          <p:nvPr/>
        </p:nvSpPr>
        <p:spPr>
          <a:xfrm>
            <a:off x="1185216" y="948557"/>
            <a:ext cx="982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hum		to play		to cook</a:t>
            </a:r>
          </a:p>
          <a:p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hummed		played			cooked		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E1AC6F-2ACF-4AAA-B6CC-B6CA85EADBA4}"/>
              </a:ext>
            </a:extLst>
          </p:cNvPr>
          <p:cNvSpPr txBox="1"/>
          <p:nvPr/>
        </p:nvSpPr>
        <p:spPr>
          <a:xfrm>
            <a:off x="1185216" y="3541373"/>
            <a:ext cx="9821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nod			to like			to tap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nodded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liked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40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tapped</a:t>
            </a:r>
            <a:endParaRPr kumimoji="1" lang="ja-JP" altLang="en-US" sz="40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9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1FF459-CE0A-64C2-4476-5AE18B373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62" y="2320708"/>
            <a:ext cx="3831907" cy="221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696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B91632-D0DC-4CC0-A694-17C2F4CBCBFA}"/>
              </a:ext>
            </a:extLst>
          </p:cNvPr>
          <p:cNvSpPr txBox="1"/>
          <p:nvPr/>
        </p:nvSpPr>
        <p:spPr>
          <a:xfrm>
            <a:off x="365760" y="482600"/>
            <a:ext cx="11475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In each sentence, underline th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 verb in 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.  Then decide if the sentence is in the past, present, or future, and put a tick in the right column.  </a:t>
            </a:r>
            <a:r>
              <a:rPr lang="en-US" altLang="ja-JP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Colour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the bees when you have finished.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98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B91632-D0DC-4CC0-A694-17C2F4CBCBFA}"/>
              </a:ext>
            </a:extLst>
          </p:cNvPr>
          <p:cNvSpPr txBox="1"/>
          <p:nvPr/>
        </p:nvSpPr>
        <p:spPr>
          <a:xfrm>
            <a:off x="365760" y="482600"/>
            <a:ext cx="11475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In each sentence, underline th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 verb in 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.  Then decide if the sentence is in the past, present, or future, and put a tick in the right column.  </a:t>
            </a:r>
            <a:r>
              <a:rPr lang="en-US" altLang="ja-JP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Colour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the bees when you have finished.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00C86B-DF12-4B55-ACCA-389045307870}"/>
              </a:ext>
            </a:extLst>
          </p:cNvPr>
          <p:cNvSpPr txBox="1"/>
          <p:nvPr/>
        </p:nvSpPr>
        <p:spPr>
          <a:xfrm>
            <a:off x="640080" y="4287520"/>
            <a:ext cx="10607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cook dinner tomorrow.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70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B91632-D0DC-4CC0-A694-17C2F4CBCBFA}"/>
              </a:ext>
            </a:extLst>
          </p:cNvPr>
          <p:cNvSpPr txBox="1"/>
          <p:nvPr/>
        </p:nvSpPr>
        <p:spPr>
          <a:xfrm>
            <a:off x="365760" y="482600"/>
            <a:ext cx="11475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In each sentence, underline th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 verb in 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.  Then decide if the sentence is in the past, present, or future, and put a tick in the right column.  </a:t>
            </a:r>
            <a:r>
              <a:rPr lang="en-US" altLang="ja-JP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Colour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the bees when you have finished.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00C86B-DF12-4B55-ACCA-389045307870}"/>
              </a:ext>
            </a:extLst>
          </p:cNvPr>
          <p:cNvSpPr txBox="1"/>
          <p:nvPr/>
        </p:nvSpPr>
        <p:spPr>
          <a:xfrm>
            <a:off x="640080" y="4287520"/>
            <a:ext cx="10607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89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B91632-D0DC-4CC0-A694-17C2F4CBCBFA}"/>
              </a:ext>
            </a:extLst>
          </p:cNvPr>
          <p:cNvSpPr txBox="1"/>
          <p:nvPr/>
        </p:nvSpPr>
        <p:spPr>
          <a:xfrm>
            <a:off x="365760" y="482600"/>
            <a:ext cx="11475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In each sentence, underline th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 verb in </a:t>
            </a:r>
            <a:r>
              <a:rPr lang="en-US" altLang="ja-JP" sz="3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.  Then decide if the sentence is in the past, present, or future, and put a tick in the right column.  </a:t>
            </a:r>
            <a:r>
              <a:rPr lang="en-US" altLang="ja-JP" sz="3600" dirty="0" err="1">
                <a:latin typeface="Cavolini" panose="03000502040302020204" pitchFamily="66" charset="0"/>
                <a:cs typeface="Cavolini" panose="03000502040302020204" pitchFamily="66" charset="0"/>
              </a:rPr>
              <a:t>Colour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the bees when you have finished.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00C86B-DF12-4B55-ACCA-389045307870}"/>
              </a:ext>
            </a:extLst>
          </p:cNvPr>
          <p:cNvSpPr txBox="1"/>
          <p:nvPr/>
        </p:nvSpPr>
        <p:spPr>
          <a:xfrm>
            <a:off x="640080" y="4287520"/>
            <a:ext cx="10607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4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B67158-5269-4E65-8695-6B2401BA3980}"/>
              </a:ext>
            </a:extLst>
          </p:cNvPr>
          <p:cNvSpPr txBox="1"/>
          <p:nvPr/>
        </p:nvSpPr>
        <p:spPr>
          <a:xfrm>
            <a:off x="9850120" y="4349075"/>
            <a:ext cx="279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8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cook 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played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rides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eats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will run 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patted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climb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go 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23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played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rides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eats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will run 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patted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climb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go 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3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rides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eats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will run 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patted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climb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go 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797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eats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will run 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patted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climb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go 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00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will run 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patted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climb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go 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8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run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patted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climb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go 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4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464A7E2-CC8F-5A9F-26F0-11B65182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1" y="2721848"/>
            <a:ext cx="3724650" cy="229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1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run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patted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climb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go 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67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run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patted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climb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go 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28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run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patted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climb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go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sang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41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run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patted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climb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go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sang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shall look 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90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run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patted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climb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go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sang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look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am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21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run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patted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climb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go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sang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look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painted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22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0D7C4B-6537-4D98-BBAD-EB99D83BF588}"/>
              </a:ext>
            </a:extLst>
          </p:cNvPr>
          <p:cNvSpPr txBox="1"/>
          <p:nvPr/>
        </p:nvSpPr>
        <p:spPr>
          <a:xfrm>
            <a:off x="-944880" y="151179"/>
            <a:ext cx="1063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cook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dinner tomorrow.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played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at Sam’s house.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rides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bike in the park.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Sally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eats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her lunch hungrily.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run 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in the race on Saturday.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patted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his friend’s dog.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climb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up the tree.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go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 the museum next week.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concert 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sang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 song.</a:t>
            </a:r>
          </a:p>
          <a:p>
            <a:pPr algn="r"/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Tonight we </a:t>
            </a:r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shall look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at the stars.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good at </a:t>
            </a:r>
            <a:r>
              <a:rPr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football.</a:t>
            </a:r>
          </a:p>
          <a:p>
            <a:pPr algn="r"/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Last week we </a:t>
            </a:r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painted</a:t>
            </a:r>
            <a:r>
              <a:rPr kumimoji="1" lang="en-US" altLang="ja-JP" sz="3500" b="1" dirty="0">
                <a:latin typeface="Cavolini" panose="03000502040302020204" pitchFamily="66" charset="0"/>
                <a:cs typeface="Cavolini" panose="03000502040302020204" pitchFamily="66" charset="0"/>
              </a:rPr>
              <a:t> animals in art.</a:t>
            </a:r>
            <a:endParaRPr kumimoji="1" lang="ja-JP" altLang="en-US" sz="35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E5BA4-3072-4471-9825-BAE9C6B89017}"/>
              </a:ext>
            </a:extLst>
          </p:cNvPr>
          <p:cNvSpPr txBox="1"/>
          <p:nvPr/>
        </p:nvSpPr>
        <p:spPr>
          <a:xfrm>
            <a:off x="9692640" y="151179"/>
            <a:ext cx="3017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35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  <a:endParaRPr kumimoji="1" lang="ja-JP" altLang="en-US" sz="35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50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2428875" y="3101570"/>
            <a:ext cx="959167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 brush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Copy the sentence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2. Write it in the simple past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40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3. Write it in the simple future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0" y="4342320"/>
            <a:ext cx="2209800" cy="2515679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4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2428875" y="3101570"/>
            <a:ext cx="959167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 brush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Copy the sentence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</a:t>
            </a: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 brush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2. Write it in the simple past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40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3. Write it in the simple future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0" y="4342320"/>
            <a:ext cx="2209800" cy="2515679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84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2428875" y="3101570"/>
            <a:ext cx="959167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 brush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Copy the sentence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</a:t>
            </a: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 brush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2. Write it in the simple past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I brushed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3. Write it in the simple future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0" y="4342320"/>
            <a:ext cx="2209800" cy="2515679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735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7866DE8-74AD-ADBC-0D58-F62AD09B9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70" y="3429000"/>
            <a:ext cx="2086927" cy="280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46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2428875" y="3101570"/>
            <a:ext cx="959167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 brush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Copy the sentence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</a:t>
            </a: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 brush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2. Write it in the simple past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I brushed my hair.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3. Write it in the simple future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     I </a:t>
            </a: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will brush my hair.</a:t>
            </a:r>
            <a:endParaRPr kumimoji="1" lang="en-US" altLang="ja-JP" sz="4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0" y="4342320"/>
            <a:ext cx="2209800" cy="2515679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778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endParaRPr kumimoji="1" lang="ja-JP" altLang="en-US" dirty="0"/>
          </a:p>
        </p:txBody>
      </p:sp>
      <p:pic>
        <p:nvPicPr>
          <p:cNvPr id="4" name="Picture 2" descr="new year eve clipart に対する画像結果">
            <a:extLst>
              <a:ext uri="{FF2B5EF4-FFF2-40B4-BE49-F238E27FC236}">
                <a16:creationId xmlns:a16="http://schemas.microsoft.com/office/drawing/2014/main" id="{BC6188D3-E1CF-02E8-8878-8CE7A39C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90" y="4199176"/>
            <a:ext cx="1657670" cy="165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75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6B94620-00ED-4F12-FD25-42714E3E7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847" y="4937839"/>
            <a:ext cx="2441457" cy="156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508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reef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neat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reach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eve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beach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teacher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1C01E73-5B49-C690-2C8B-5895743E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278" y="4287253"/>
            <a:ext cx="2651443" cy="213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3207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2453</Words>
  <Application>Microsoft Office PowerPoint</Application>
  <PresentationFormat>ワイド画面</PresentationFormat>
  <Paragraphs>646</Paragraphs>
  <Slides>60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7" baseType="lpstr">
      <vt:lpstr>游ゴシック</vt:lpstr>
      <vt:lpstr>游ゴシック Light</vt:lpstr>
      <vt:lpstr>Abadi</vt:lpstr>
      <vt:lpstr>Aharoni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41</cp:revision>
  <cp:lastPrinted>2021-03-28T11:41:50Z</cp:lastPrinted>
  <dcterms:created xsi:type="dcterms:W3CDTF">2021-03-28T09:30:35Z</dcterms:created>
  <dcterms:modified xsi:type="dcterms:W3CDTF">2022-08-14T03:31:38Z</dcterms:modified>
</cp:coreProperties>
</file>